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345" r:id="rId4"/>
    <p:sldId id="327" r:id="rId5"/>
    <p:sldId id="332" r:id="rId6"/>
    <p:sldId id="331" r:id="rId7"/>
    <p:sldId id="330" r:id="rId8"/>
    <p:sldId id="333" r:id="rId9"/>
    <p:sldId id="344" r:id="rId10"/>
    <p:sldId id="334" r:id="rId11"/>
    <p:sldId id="34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бирова Жамиля" initials="АЖ" lastIdx="5" clrIdx="0">
    <p:extLst>
      <p:ext uri="{19B8F6BF-5375-455C-9EA6-DF929625EA0E}">
        <p15:presenceInfo xmlns:p15="http://schemas.microsoft.com/office/powerpoint/2012/main" userId="S-1-5-21-328567208-3128416995-2907136717-19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7466" autoAdjust="0"/>
    <p:restoredTop sz="95501" autoAdjust="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A1B4A-654C-4422-BC23-EF4AAF5D7DD8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576343-2B94-4039-A25F-48971AD7EBC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5C0AFEE2-871D-4D23-818C-5035F057243E}" type="parTrans" cxnId="{96CAB20C-580C-41D2-B138-CC9E41B3FF35}">
      <dgm:prSet/>
      <dgm:spPr/>
      <dgm:t>
        <a:bodyPr/>
        <a:lstStyle/>
        <a:p>
          <a:endParaRPr lang="ru-RU"/>
        </a:p>
      </dgm:t>
    </dgm:pt>
    <dgm:pt modelId="{7B6A5A25-6953-45F0-AED1-D3FF3AF50D1A}" type="sibTrans" cxnId="{96CAB20C-580C-41D2-B138-CC9E41B3FF35}">
      <dgm:prSet/>
      <dgm:spPr/>
      <dgm:t>
        <a:bodyPr/>
        <a:lstStyle/>
        <a:p>
          <a:endParaRPr lang="ru-RU"/>
        </a:p>
      </dgm:t>
    </dgm:pt>
    <dgm:pt modelId="{DFDCB510-827E-4FD8-BC33-DC741A768E8A}">
      <dgm:prSet phldrT="[Текст]" custT="1"/>
      <dgm:spPr/>
      <dgm:t>
        <a:bodyPr/>
        <a:lstStyle/>
        <a:p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тауарларға 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декларация (ТД),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тауарларды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әкелу және жанама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салықтарды төлеу туралы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өтініш 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(ТӘӨ),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endParaRPr lang="ru-RU" sz="11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425CF314-E273-4587-9F63-C237EB5FBD74}" type="parTrans" cxnId="{1E6B194F-0DE3-4ED9-B910-3DD9B6E5C18D}">
      <dgm:prSet/>
      <dgm:spPr/>
      <dgm:t>
        <a:bodyPr/>
        <a:lstStyle/>
        <a:p>
          <a:endParaRPr lang="ru-RU"/>
        </a:p>
      </dgm:t>
    </dgm:pt>
    <dgm:pt modelId="{89EB2028-B33F-44B3-9F80-0101384016CC}" type="sibTrans" cxnId="{1E6B194F-0DE3-4ED9-B910-3DD9B6E5C18D}">
      <dgm:prSet/>
      <dgm:spPr/>
      <dgm:t>
        <a:bodyPr/>
        <a:lstStyle/>
        <a:p>
          <a:endParaRPr lang="ru-RU"/>
        </a:p>
      </dgm:t>
    </dgm:pt>
    <dgm:pt modelId="{F4E9FB85-9AC1-4F72-9244-EF1594ED4463}" type="pres">
      <dgm:prSet presAssocID="{AC7A1B4A-654C-4422-BC23-EF4AAF5D7D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93EFA8-D147-4FC7-B4F1-3CB36AB2AB78}" type="pres">
      <dgm:prSet presAssocID="{F1576343-2B94-4039-A25F-48971AD7EBCE}" presName="composite" presStyleCnt="0"/>
      <dgm:spPr/>
    </dgm:pt>
    <dgm:pt modelId="{1977C4E6-F809-42EF-AE77-C48CCDE56E32}" type="pres">
      <dgm:prSet presAssocID="{F1576343-2B94-4039-A25F-48971AD7EBCE}" presName="parentText" presStyleLbl="alignNode1" presStyleIdx="0" presStyleCnt="1" custScaleY="100098" custLinFactNeighborX="-321" custLinFactNeighborY="-122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6C952-96DD-45B7-9C1C-76C39922DB52}" type="pres">
      <dgm:prSet presAssocID="{F1576343-2B94-4039-A25F-48971AD7EBCE}" presName="descendantText" presStyleLbl="alignAcc1" presStyleIdx="0" presStyleCnt="1" custScaleY="204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05372-0B31-4811-9CB4-24B39D49EEFC}" type="presOf" srcId="{F1576343-2B94-4039-A25F-48971AD7EBCE}" destId="{1977C4E6-F809-42EF-AE77-C48CCDE56E32}" srcOrd="0" destOrd="0" presId="urn:microsoft.com/office/officeart/2005/8/layout/chevron2"/>
    <dgm:cxn modelId="{1E6B194F-0DE3-4ED9-B910-3DD9B6E5C18D}" srcId="{F1576343-2B94-4039-A25F-48971AD7EBCE}" destId="{DFDCB510-827E-4FD8-BC33-DC741A768E8A}" srcOrd="0" destOrd="0" parTransId="{425CF314-E273-4587-9F63-C237EB5FBD74}" sibTransId="{89EB2028-B33F-44B3-9F80-0101384016CC}"/>
    <dgm:cxn modelId="{96CAB20C-580C-41D2-B138-CC9E41B3FF35}" srcId="{AC7A1B4A-654C-4422-BC23-EF4AAF5D7DD8}" destId="{F1576343-2B94-4039-A25F-48971AD7EBCE}" srcOrd="0" destOrd="0" parTransId="{5C0AFEE2-871D-4D23-818C-5035F057243E}" sibTransId="{7B6A5A25-6953-45F0-AED1-D3FF3AF50D1A}"/>
    <dgm:cxn modelId="{30597487-33BC-466A-A71B-B9DF8059B4FA}" type="presOf" srcId="{AC7A1B4A-654C-4422-BC23-EF4AAF5D7DD8}" destId="{F4E9FB85-9AC1-4F72-9244-EF1594ED4463}" srcOrd="0" destOrd="0" presId="urn:microsoft.com/office/officeart/2005/8/layout/chevron2"/>
    <dgm:cxn modelId="{899F7C70-9CA6-425C-B902-E196B6EB88C5}" type="presOf" srcId="{DFDCB510-827E-4FD8-BC33-DC741A768E8A}" destId="{B4B6C952-96DD-45B7-9C1C-76C39922DB52}" srcOrd="0" destOrd="0" presId="urn:microsoft.com/office/officeart/2005/8/layout/chevron2"/>
    <dgm:cxn modelId="{2A17B8D4-C1F5-44ED-AE88-49DA1C65FD58}" type="presParOf" srcId="{F4E9FB85-9AC1-4F72-9244-EF1594ED4463}" destId="{9993EFA8-D147-4FC7-B4F1-3CB36AB2AB78}" srcOrd="0" destOrd="0" presId="urn:microsoft.com/office/officeart/2005/8/layout/chevron2"/>
    <dgm:cxn modelId="{5A277354-08E9-4131-9C94-53F36D7C044C}" type="presParOf" srcId="{9993EFA8-D147-4FC7-B4F1-3CB36AB2AB78}" destId="{1977C4E6-F809-42EF-AE77-C48CCDE56E32}" srcOrd="0" destOrd="0" presId="urn:microsoft.com/office/officeart/2005/8/layout/chevron2"/>
    <dgm:cxn modelId="{A7A4C209-331F-48C0-8634-729D1FD7C91E}" type="presParOf" srcId="{9993EFA8-D147-4FC7-B4F1-3CB36AB2AB78}" destId="{B4B6C952-96DD-45B7-9C1C-76C39922DB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 sz="1000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 sz="1000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 custT="1"/>
      <dgm:spPr/>
      <dgm:t>
        <a:bodyPr/>
        <a:lstStyle/>
        <a:p>
          <a:endParaRPr lang="ru-RU" sz="1000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 sz="1000"/>
        </a:p>
      </dgm:t>
    </dgm:pt>
    <dgm:pt modelId="{C84BC942-439B-4DBA-BFBF-A687AD122A3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42284C38-B0ED-4CDF-AB3D-13F7B9E9C3DC}" type="parTrans" cxnId="{71BBDAA5-325A-4E82-BFA1-293047A0F379}">
      <dgm:prSet custT="1"/>
      <dgm:spPr/>
      <dgm:t>
        <a:bodyPr/>
        <a:lstStyle/>
        <a:p>
          <a:endParaRPr lang="ru-RU" sz="1000"/>
        </a:p>
      </dgm:t>
    </dgm:pt>
    <dgm:pt modelId="{010B504E-1F09-481D-8C25-7713E8B5A0CE}" type="sibTrans" cxnId="{71BBDAA5-325A-4E82-BFA1-293047A0F379}">
      <dgm:prSet/>
      <dgm:spPr/>
      <dgm:t>
        <a:bodyPr/>
        <a:lstStyle/>
        <a:p>
          <a:endParaRPr lang="ru-RU" sz="1000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 custT="1"/>
      <dgm:spPr/>
      <dgm:t>
        <a:bodyPr/>
        <a:lstStyle/>
        <a:p>
          <a:endParaRPr lang="ru-RU" sz="1000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 sz="1000"/>
        </a:p>
      </dgm:t>
    </dgm:pt>
    <dgm:pt modelId="{C8CF5DB3-87EE-4283-B359-EC3171C3DC8A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E7A01D7-E025-4F8A-B153-4129CEB48C56}" type="parTrans" cxnId="{12B5060F-90F5-4B4C-AD2A-126377DDC9E9}">
      <dgm:prSet custT="1"/>
      <dgm:spPr/>
      <dgm:t>
        <a:bodyPr/>
        <a:lstStyle/>
        <a:p>
          <a:endParaRPr lang="ru-RU" sz="1000"/>
        </a:p>
      </dgm:t>
    </dgm:pt>
    <dgm:pt modelId="{4CD2B624-6E04-4C0D-B172-66C7C8E7F8F4}" type="sibTrans" cxnId="{12B5060F-90F5-4B4C-AD2A-126377DDC9E9}">
      <dgm:prSet/>
      <dgm:spPr/>
      <dgm:t>
        <a:bodyPr/>
        <a:lstStyle/>
        <a:p>
          <a:endParaRPr lang="ru-RU" sz="1000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 sz="1000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 sz="1000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 sz="1000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 sz="1000"/>
        </a:p>
      </dgm:t>
    </dgm:pt>
    <dgm:pt modelId="{CBBF3B73-8CCE-4A88-B0AC-84D6AD1FD889}">
      <dgm:prSet phldrT="[Текст]" custT="1"/>
      <dgm:spPr/>
      <dgm:t>
        <a:bodyPr/>
        <a:lstStyle/>
        <a:p>
          <a:r>
            <a:rPr lang="kk-KZ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A12D780-B49B-4E5A-BA53-5007B6EF068A}" type="parTrans" cxnId="{56451338-DEE0-4A9F-BDFF-FC39499BA751}">
      <dgm:prSet/>
      <dgm:spPr/>
      <dgm:t>
        <a:bodyPr/>
        <a:lstStyle/>
        <a:p>
          <a:endParaRPr lang="ru-RU" sz="1000"/>
        </a:p>
      </dgm:t>
    </dgm:pt>
    <dgm:pt modelId="{36F757EC-C1E8-41B1-8DB0-F47CCD39A4AA}" type="sibTrans" cxnId="{56451338-DEE0-4A9F-BDFF-FC39499BA751}">
      <dgm:prSet/>
      <dgm:spPr/>
      <dgm:t>
        <a:bodyPr/>
        <a:lstStyle/>
        <a:p>
          <a:endParaRPr lang="ru-RU" sz="1000"/>
        </a:p>
      </dgm:t>
    </dgm:pt>
    <dgm:pt modelId="{7BF437CC-253F-498B-B5DC-69A62FC624B1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2544FD9-6F67-44FD-857B-7174B0612C8A}" type="sibTrans" cxnId="{BDC55F93-D25A-41BA-B402-5813B1604EC8}">
      <dgm:prSet/>
      <dgm:spPr/>
      <dgm:t>
        <a:bodyPr/>
        <a:lstStyle/>
        <a:p>
          <a:endParaRPr lang="ru-RU" sz="1000"/>
        </a:p>
      </dgm:t>
    </dgm:pt>
    <dgm:pt modelId="{BEFDB725-FB38-4735-8E35-CA6A497387D5}" type="parTrans" cxnId="{BDC55F93-D25A-41BA-B402-5813B1604EC8}">
      <dgm:prSet custT="1"/>
      <dgm:spPr/>
      <dgm:t>
        <a:bodyPr/>
        <a:lstStyle/>
        <a:p>
          <a:endParaRPr lang="ru-RU" sz="1000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ScaleY="167085" custLinFactNeighborX="3881" custLinFactNeighborY="-67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4376" custScaleY="135742" custLinFactNeighborX="16381" custLinFactNeighborY="-65625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B864800C-6E4F-4CC2-96F6-B930DEEE0478}" type="pres">
      <dgm:prSet presAssocID="{42284C38-B0ED-4CDF-AB3D-13F7B9E9C3DC}" presName="Name25" presStyleLbl="parChTrans1D3" presStyleIdx="0" presStyleCnt="3"/>
      <dgm:spPr/>
      <dgm:t>
        <a:bodyPr/>
        <a:lstStyle/>
        <a:p>
          <a:endParaRPr lang="ru-RU"/>
        </a:p>
      </dgm:t>
    </dgm:pt>
    <dgm:pt modelId="{8A836D69-8156-446F-A4AC-614224006BE2}" type="pres">
      <dgm:prSet presAssocID="{42284C38-B0ED-4CDF-AB3D-13F7B9E9C3DC}" presName="connTx" presStyleLbl="parChTrans1D3" presStyleIdx="0" presStyleCnt="3"/>
      <dgm:spPr/>
      <dgm:t>
        <a:bodyPr/>
        <a:lstStyle/>
        <a:p>
          <a:endParaRPr lang="ru-RU"/>
        </a:p>
      </dgm:t>
    </dgm:pt>
    <dgm:pt modelId="{7BA48CAC-3C1C-46B7-8AA5-2543F7755863}" type="pres">
      <dgm:prSet presAssocID="{C84BC942-439B-4DBA-BFBF-A687AD122A3D}" presName="Name30" presStyleCnt="0"/>
      <dgm:spPr/>
    </dgm:pt>
    <dgm:pt modelId="{C39C7411-663E-4793-93E4-9C2744B0D20A}" type="pres">
      <dgm:prSet presAssocID="{C84BC942-439B-4DBA-BFBF-A687AD122A3D}" presName="level2Shape" presStyleLbl="node3" presStyleIdx="0" presStyleCnt="3" custScaleX="135974" custLinFactNeighborX="15326" custLinFactNeighborY="-48422"/>
      <dgm:spPr/>
      <dgm:t>
        <a:bodyPr/>
        <a:lstStyle/>
        <a:p>
          <a:endParaRPr lang="ru-RU"/>
        </a:p>
      </dgm:t>
    </dgm:pt>
    <dgm:pt modelId="{3E35B2DE-0C1D-45F3-961D-651D580FF367}" type="pres">
      <dgm:prSet presAssocID="{C84BC942-439B-4DBA-BFBF-A687AD122A3D}" presName="hierChild3" presStyleCnt="0"/>
      <dgm:spPr/>
    </dgm:pt>
    <dgm:pt modelId="{A3933E6E-4FB9-4FEA-B4DD-238F550D65C2}" type="pres">
      <dgm:prSet presAssocID="{BEFDB725-FB38-4735-8E35-CA6A497387D5}" presName="Name25" presStyleLbl="parChTrans1D3" presStyleIdx="1" presStyleCnt="3"/>
      <dgm:spPr/>
      <dgm:t>
        <a:bodyPr/>
        <a:lstStyle/>
        <a:p>
          <a:endParaRPr lang="ru-RU"/>
        </a:p>
      </dgm:t>
    </dgm:pt>
    <dgm:pt modelId="{2ACF6F73-263F-48CC-8588-C87ACA135D39}" type="pres">
      <dgm:prSet presAssocID="{BEFDB725-FB38-4735-8E35-CA6A497387D5}" presName="connTx" presStyleLbl="parChTrans1D3" presStyleIdx="1" presStyleCnt="3"/>
      <dgm:spPr/>
      <dgm:t>
        <a:bodyPr/>
        <a:lstStyle/>
        <a:p>
          <a:endParaRPr lang="ru-RU"/>
        </a:p>
      </dgm:t>
    </dgm:pt>
    <dgm:pt modelId="{732E3749-E2FA-44F5-9939-BC4CD4D44EEA}" type="pres">
      <dgm:prSet presAssocID="{7BF437CC-253F-498B-B5DC-69A62FC624B1}" presName="Name30" presStyleCnt="0"/>
      <dgm:spPr/>
    </dgm:pt>
    <dgm:pt modelId="{FA89C46B-CEFE-4764-9DB3-1D48DF9F2F1D}" type="pres">
      <dgm:prSet presAssocID="{7BF437CC-253F-498B-B5DC-69A62FC624B1}" presName="level2Shape" presStyleLbl="node3" presStyleIdx="1" presStyleCnt="3" custScaleX="134893" custLinFactNeighborX="15326" custLinFactNeighborY="-13725"/>
      <dgm:spPr/>
      <dgm:t>
        <a:bodyPr/>
        <a:lstStyle/>
        <a:p>
          <a:endParaRPr lang="ru-RU"/>
        </a:p>
      </dgm:t>
    </dgm:pt>
    <dgm:pt modelId="{FF422B5E-6101-48A2-98F0-3CBA7C913E45}" type="pres">
      <dgm:prSet presAssocID="{7BF437CC-253F-498B-B5DC-69A62FC624B1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14376" custScaleY="150753" custLinFactNeighborX="15134" custLinFactNeighborY="-21606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7573FD51-C06A-47DF-96F6-59A16883A124}" type="pres">
      <dgm:prSet presAssocID="{0E7A01D7-E025-4F8A-B153-4129CEB48C56}" presName="Name25" presStyleLbl="parChTrans1D3" presStyleIdx="2" presStyleCnt="3"/>
      <dgm:spPr/>
      <dgm:t>
        <a:bodyPr/>
        <a:lstStyle/>
        <a:p>
          <a:endParaRPr lang="ru-RU"/>
        </a:p>
      </dgm:t>
    </dgm:pt>
    <dgm:pt modelId="{CAD350D9-08A8-43FE-8E30-EC7CD6B57AF3}" type="pres">
      <dgm:prSet presAssocID="{0E7A01D7-E025-4F8A-B153-4129CEB48C56}" presName="connTx" presStyleLbl="parChTrans1D3" presStyleIdx="2" presStyleCnt="3"/>
      <dgm:spPr/>
      <dgm:t>
        <a:bodyPr/>
        <a:lstStyle/>
        <a:p>
          <a:endParaRPr lang="ru-RU"/>
        </a:p>
      </dgm:t>
    </dgm:pt>
    <dgm:pt modelId="{B1A8EDED-46CC-4EC3-AB78-D7E1E06252D1}" type="pres">
      <dgm:prSet presAssocID="{C8CF5DB3-87EE-4283-B359-EC3171C3DC8A}" presName="Name30" presStyleCnt="0"/>
      <dgm:spPr/>
    </dgm:pt>
    <dgm:pt modelId="{2B2B8252-3AB4-46DF-8E89-C75BF95E20BA}" type="pres">
      <dgm:prSet presAssocID="{C8CF5DB3-87EE-4283-B359-EC3171C3DC8A}" presName="level2Shape" presStyleLbl="node3" presStyleIdx="2" presStyleCnt="3" custScaleX="133777" custLinFactNeighborX="15326" custLinFactNeighborY="3542"/>
      <dgm:spPr/>
      <dgm:t>
        <a:bodyPr/>
        <a:lstStyle/>
        <a:p>
          <a:endParaRPr lang="ru-RU"/>
        </a:p>
      </dgm:t>
    </dgm:pt>
    <dgm:pt modelId="{991BCA13-674B-4A03-8D0B-E63DD383C131}" type="pres">
      <dgm:prSet presAssocID="{C8CF5DB3-87EE-4283-B359-EC3171C3DC8A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3" custScaleX="114920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3" custScaleX="110953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4A781-C856-4EF1-AD9A-D8DBB82B0B43}" type="pres">
      <dgm:prSet presAssocID="{EE6933F0-B5B5-4702-A956-5E2A7CC0C02C}" presName="spComp" presStyleCnt="0"/>
      <dgm:spPr/>
    </dgm:pt>
    <dgm:pt modelId="{CB1FF411-FEAB-4508-B4FF-221C5F3D2BBA}" type="pres">
      <dgm:prSet presAssocID="{EE6933F0-B5B5-4702-A956-5E2A7CC0C02C}" presName="hSp" presStyleCnt="0"/>
      <dgm:spPr/>
    </dgm:pt>
    <dgm:pt modelId="{8575D5C6-653B-4DC6-95B9-57DF1B699EE3}" type="pres">
      <dgm:prSet presAssocID="{CBBF3B73-8CCE-4A88-B0AC-84D6AD1FD889}" presName="rectComp" presStyleCnt="0"/>
      <dgm:spPr/>
    </dgm:pt>
    <dgm:pt modelId="{6E50FD0A-8714-4ED0-8EC8-3070219DC1D3}" type="pres">
      <dgm:prSet presAssocID="{CBBF3B73-8CCE-4A88-B0AC-84D6AD1FD889}" presName="bgRect" presStyleLbl="bgShp" presStyleIdx="2" presStyleCnt="3" custScaleX="122672"/>
      <dgm:spPr/>
      <dgm:t>
        <a:bodyPr/>
        <a:lstStyle/>
        <a:p>
          <a:endParaRPr lang="ru-RU"/>
        </a:p>
      </dgm:t>
    </dgm:pt>
    <dgm:pt modelId="{D977D59E-10DA-4A23-B23B-9E54C2509AFA}" type="pres">
      <dgm:prSet presAssocID="{CBBF3B73-8CCE-4A88-B0AC-84D6AD1FD88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AF188FF4-68B7-4F91-86F2-31EA2F6C523C}" type="presOf" srcId="{698C1A61-6485-4142-82D6-B97B71C6D662}" destId="{C8868400-E0F6-47F8-B043-3BFB60EFF0AB}" srcOrd="0" destOrd="0" presId="urn:microsoft.com/office/officeart/2005/8/layout/hierarchy5"/>
    <dgm:cxn modelId="{91642235-E5C0-4959-B84A-91C9FAE9AEE5}" type="presOf" srcId="{0E7A01D7-E025-4F8A-B153-4129CEB48C56}" destId="{CAD350D9-08A8-43FE-8E30-EC7CD6B57AF3}" srcOrd="1" destOrd="0" presId="urn:microsoft.com/office/officeart/2005/8/layout/hierarchy5"/>
    <dgm:cxn modelId="{26B3C791-C07C-4E50-A54B-AAEFD7D43BF5}" type="presOf" srcId="{C84BC942-439B-4DBA-BFBF-A687AD122A3D}" destId="{C39C7411-663E-4793-93E4-9C2744B0D20A}" srcOrd="0" destOrd="0" presId="urn:microsoft.com/office/officeart/2005/8/layout/hierarchy5"/>
    <dgm:cxn modelId="{A44A4396-5F36-45BE-9D52-D01C17782D91}" type="presOf" srcId="{42284C38-B0ED-4CDF-AB3D-13F7B9E9C3DC}" destId="{8A836D69-8156-446F-A4AC-614224006BE2}" srcOrd="1" destOrd="0" presId="urn:microsoft.com/office/officeart/2005/8/layout/hierarchy5"/>
    <dgm:cxn modelId="{BDC55F93-D25A-41BA-B402-5813B1604EC8}" srcId="{DF95643C-1518-46F6-840B-04519D88796D}" destId="{7BF437CC-253F-498B-B5DC-69A62FC624B1}" srcOrd="1" destOrd="0" parTransId="{BEFDB725-FB38-4735-8E35-CA6A497387D5}" sibTransId="{22544FD9-6F67-44FD-857B-7174B0612C8A}"/>
    <dgm:cxn modelId="{9C3D7D1E-42AC-451D-974E-B1EA70A03C55}" type="presOf" srcId="{7BF437CC-253F-498B-B5DC-69A62FC624B1}" destId="{FA89C46B-CEFE-4764-9DB3-1D48DF9F2F1D}" srcOrd="0" destOrd="0" presId="urn:microsoft.com/office/officeart/2005/8/layout/hierarchy5"/>
    <dgm:cxn modelId="{2A55FA9D-12B7-40EB-957B-002724292563}" type="presOf" srcId="{0381FAC4-3A7D-48D8-997F-4D477FF3BF00}" destId="{A26B4979-39F8-4C24-ABA3-8DCA02345A81}" srcOrd="1" destOrd="0" presId="urn:microsoft.com/office/officeart/2005/8/layout/hierarchy5"/>
    <dgm:cxn modelId="{2F6C745B-DC79-46CC-AA6E-90F0CAC23432}" type="presOf" srcId="{7479D112-FEBE-4FD4-99C3-002D95F9772C}" destId="{62CB50F7-72D6-4337-A411-B743CA4FBC83}" srcOrd="0" destOrd="0" presId="urn:microsoft.com/office/officeart/2005/8/layout/hierarchy5"/>
    <dgm:cxn modelId="{AFEE5A86-FA3F-477C-B134-DA068C6510C2}" type="presOf" srcId="{396E5D6C-1673-4A2F-8ACD-77C1B48B097C}" destId="{A8F59182-69F3-4E3F-9782-8568B1E87E17}" srcOrd="1" destOrd="0" presId="urn:microsoft.com/office/officeart/2005/8/layout/hierarchy5"/>
    <dgm:cxn modelId="{56A317AE-E407-4DB3-96FC-65A66B34EA84}" type="presOf" srcId="{C8CF5DB3-87EE-4283-B359-EC3171C3DC8A}" destId="{2B2B8252-3AB4-46DF-8E89-C75BF95E20BA}" srcOrd="0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E4B8351D-F7A3-4B36-821C-02A34667BED2}" type="presOf" srcId="{0E7A01D7-E025-4F8A-B153-4129CEB48C56}" destId="{7573FD51-C06A-47DF-96F6-59A16883A124}" srcOrd="0" destOrd="0" presId="urn:microsoft.com/office/officeart/2005/8/layout/hierarchy5"/>
    <dgm:cxn modelId="{0E8AEB85-C855-4049-83FC-FB95E9610A93}" type="presOf" srcId="{0381FAC4-3A7D-48D8-997F-4D477FF3BF00}" destId="{B9AD5895-4970-40A8-AED3-1403C9950FF3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E4432820-A7AD-41EA-9308-06D3D6E13826}" type="presOf" srcId="{BEFDB725-FB38-4735-8E35-CA6A497387D5}" destId="{A3933E6E-4FB9-4FEA-B4DD-238F550D65C2}" srcOrd="0" destOrd="0" presId="urn:microsoft.com/office/officeart/2005/8/layout/hierarchy5"/>
    <dgm:cxn modelId="{C21126FE-E7DD-4E1F-A344-92367CE8444D}" type="presOf" srcId="{65C47340-8E7F-4849-9515-83F73A0C5F8E}" destId="{C11A1F55-0E55-4A73-9E11-F0A66764CDF0}" srcOrd="0" destOrd="0" presId="urn:microsoft.com/office/officeart/2005/8/layout/hierarchy5"/>
    <dgm:cxn modelId="{CC5104A7-12AC-4A8A-BDB5-2C01293EF32C}" type="presOf" srcId="{396E5D6C-1673-4A2F-8ACD-77C1B48B097C}" destId="{F980157E-2981-4832-B3A8-0BB225AEBB05}" srcOrd="0" destOrd="0" presId="urn:microsoft.com/office/officeart/2005/8/layout/hierarchy5"/>
    <dgm:cxn modelId="{49E545D7-0C15-450B-A9D2-11858C48A579}" type="presOf" srcId="{DF95643C-1518-46F6-840B-04519D88796D}" destId="{433CE074-F497-42BF-A729-AEE7461F7E83}" srcOrd="0" destOrd="0" presId="urn:microsoft.com/office/officeart/2005/8/layout/hierarchy5"/>
    <dgm:cxn modelId="{AA20AD0A-E145-4453-B818-94F189C252FC}" type="presOf" srcId="{42284C38-B0ED-4CDF-AB3D-13F7B9E9C3DC}" destId="{B864800C-6E4F-4CC2-96F6-B930DEEE0478}" srcOrd="0" destOrd="0" presId="urn:microsoft.com/office/officeart/2005/8/layout/hierarchy5"/>
    <dgm:cxn modelId="{71BBDAA5-325A-4E82-BFA1-293047A0F379}" srcId="{DF95643C-1518-46F6-840B-04519D88796D}" destId="{C84BC942-439B-4DBA-BFBF-A687AD122A3D}" srcOrd="0" destOrd="0" parTransId="{42284C38-B0ED-4CDF-AB3D-13F7B9E9C3DC}" sibTransId="{010B504E-1F09-481D-8C25-7713E8B5A0CE}"/>
    <dgm:cxn modelId="{B9D816BE-7BD2-48FF-873E-C601DAA838E6}" type="presOf" srcId="{BEFDB725-FB38-4735-8E35-CA6A497387D5}" destId="{2ACF6F73-263F-48CC-8588-C87ACA135D39}" srcOrd="1" destOrd="0" presId="urn:microsoft.com/office/officeart/2005/8/layout/hierarchy5"/>
    <dgm:cxn modelId="{5E37F71C-0C0E-46E9-A39C-2ED2D5623F33}" type="presOf" srcId="{7E386C28-31E9-405F-97C4-073ED78FFC5B}" destId="{883529FA-18BC-45DB-B87B-8933A916A029}" srcOrd="0" destOrd="0" presId="urn:microsoft.com/office/officeart/2005/8/layout/hierarchy5"/>
    <dgm:cxn modelId="{1312BE33-3C8C-4148-9263-2DF564DD35E8}" type="presOf" srcId="{EE6933F0-B5B5-4702-A956-5E2A7CC0C02C}" destId="{C9D78E2B-F8AF-41F3-B43A-DB9856E9E5D5}" srcOrd="1" destOrd="0" presId="urn:microsoft.com/office/officeart/2005/8/layout/hierarchy5"/>
    <dgm:cxn modelId="{D9A715D6-7226-40D5-85EF-11E39AC05F2E}" type="presOf" srcId="{7479D112-FEBE-4FD4-99C3-002D95F9772C}" destId="{8DC32A41-0F8F-47E5-9810-B3B99A4C1330}" srcOrd="1" destOrd="0" presId="urn:microsoft.com/office/officeart/2005/8/layout/hierarchy5"/>
    <dgm:cxn modelId="{EAB7670B-E18B-4824-8719-FE54D982BA1B}" type="presOf" srcId="{CBBF3B73-8CCE-4A88-B0AC-84D6AD1FD889}" destId="{D977D59E-10DA-4A23-B23B-9E54C2509AFA}" srcOrd="1" destOrd="0" presId="urn:microsoft.com/office/officeart/2005/8/layout/hierarchy5"/>
    <dgm:cxn modelId="{2205A67D-C5DF-4194-964D-2FF969DC3C85}" type="presOf" srcId="{CBBF3B73-8CCE-4A88-B0AC-84D6AD1FD889}" destId="{6E50FD0A-8714-4ED0-8EC8-3070219DC1D3}" srcOrd="0" destOrd="0" presId="urn:microsoft.com/office/officeart/2005/8/layout/hierarchy5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C0085971-CC50-48D8-A2FC-E45D744C2E5F}" type="presOf" srcId="{EE6933F0-B5B5-4702-A956-5E2A7CC0C02C}" destId="{5EB8742B-D4C2-4835-9ADA-CB1EED58C269}" srcOrd="0" destOrd="0" presId="urn:microsoft.com/office/officeart/2005/8/layout/hierarchy5"/>
    <dgm:cxn modelId="{12B5060F-90F5-4B4C-AD2A-126377DDC9E9}" srcId="{65C47340-8E7F-4849-9515-83F73A0C5F8E}" destId="{C8CF5DB3-87EE-4283-B359-EC3171C3DC8A}" srcOrd="0" destOrd="0" parTransId="{0E7A01D7-E025-4F8A-B153-4129CEB48C56}" sibTransId="{4CD2B624-6E04-4C0D-B172-66C7C8E7F8F4}"/>
    <dgm:cxn modelId="{56451338-DEE0-4A9F-BDFF-FC39499BA751}" srcId="{698C1A61-6485-4142-82D6-B97B71C6D662}" destId="{CBBF3B73-8CCE-4A88-B0AC-84D6AD1FD889}" srcOrd="3" destOrd="0" parTransId="{3A12D780-B49B-4E5A-BA53-5007B6EF068A}" sibTransId="{36F757EC-C1E8-41B1-8DB0-F47CCD39A4AA}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68F7B63B-4796-45C7-BA4B-84A6A31289FE}" type="presParOf" srcId="{C8868400-E0F6-47F8-B043-3BFB60EFF0AB}" destId="{8FFEE7F3-A60B-4963-A2EB-9DF8B848DE20}" srcOrd="0" destOrd="0" presId="urn:microsoft.com/office/officeart/2005/8/layout/hierarchy5"/>
    <dgm:cxn modelId="{AE2BE1D1-A39B-4B44-96D0-A944908CEAD2}" type="presParOf" srcId="{8FFEE7F3-A60B-4963-A2EB-9DF8B848DE20}" destId="{86B89495-3EE3-4111-B40C-57A9CDB4BEB4}" srcOrd="0" destOrd="0" presId="urn:microsoft.com/office/officeart/2005/8/layout/hierarchy5"/>
    <dgm:cxn modelId="{AE2F1130-CD18-4B43-9FA0-87F6397776FF}" type="presParOf" srcId="{8FFEE7F3-A60B-4963-A2EB-9DF8B848DE20}" destId="{D04F6D48-D992-4A26-A7BF-82E491549F25}" srcOrd="1" destOrd="0" presId="urn:microsoft.com/office/officeart/2005/8/layout/hierarchy5"/>
    <dgm:cxn modelId="{D525F1BB-68B5-49CF-86F1-085BB7223C10}" type="presParOf" srcId="{D04F6D48-D992-4A26-A7BF-82E491549F25}" destId="{721E7E4B-BAA1-4068-9289-F92EA561F9F2}" srcOrd="0" destOrd="0" presId="urn:microsoft.com/office/officeart/2005/8/layout/hierarchy5"/>
    <dgm:cxn modelId="{6E3E0668-7931-4DE8-9297-1BBF3725EE45}" type="presParOf" srcId="{721E7E4B-BAA1-4068-9289-F92EA561F9F2}" destId="{883529FA-18BC-45DB-B87B-8933A916A029}" srcOrd="0" destOrd="0" presId="urn:microsoft.com/office/officeart/2005/8/layout/hierarchy5"/>
    <dgm:cxn modelId="{C3B0C856-B12E-4360-BFA9-D9B1E705072A}" type="presParOf" srcId="{721E7E4B-BAA1-4068-9289-F92EA561F9F2}" destId="{1BCB6563-7034-49B9-BEE2-0CB6AF9AB68C}" srcOrd="1" destOrd="0" presId="urn:microsoft.com/office/officeart/2005/8/layout/hierarchy5"/>
    <dgm:cxn modelId="{6BB05A0D-1DFD-46FE-9BF7-1E0DCD59A2AC}" type="presParOf" srcId="{1BCB6563-7034-49B9-BEE2-0CB6AF9AB68C}" destId="{B9AD5895-4970-40A8-AED3-1403C9950FF3}" srcOrd="0" destOrd="0" presId="urn:microsoft.com/office/officeart/2005/8/layout/hierarchy5"/>
    <dgm:cxn modelId="{47B11315-BCE0-4E91-9CF8-B00327B02C51}" type="presParOf" srcId="{B9AD5895-4970-40A8-AED3-1403C9950FF3}" destId="{A26B4979-39F8-4C24-ABA3-8DCA02345A81}" srcOrd="0" destOrd="0" presId="urn:microsoft.com/office/officeart/2005/8/layout/hierarchy5"/>
    <dgm:cxn modelId="{6C7C06EA-AAF6-41D3-8257-9AA9F00A72AE}" type="presParOf" srcId="{1BCB6563-7034-49B9-BEE2-0CB6AF9AB68C}" destId="{0F396E80-89BF-4AC0-9E28-BF4A16EA0474}" srcOrd="1" destOrd="0" presId="urn:microsoft.com/office/officeart/2005/8/layout/hierarchy5"/>
    <dgm:cxn modelId="{6B6546CE-5187-41AE-8092-EB4B2A890972}" type="presParOf" srcId="{0F396E80-89BF-4AC0-9E28-BF4A16EA0474}" destId="{433CE074-F497-42BF-A729-AEE7461F7E83}" srcOrd="0" destOrd="0" presId="urn:microsoft.com/office/officeart/2005/8/layout/hierarchy5"/>
    <dgm:cxn modelId="{56D02DF2-DF27-4D64-97D8-257A0D275DB8}" type="presParOf" srcId="{0F396E80-89BF-4AC0-9E28-BF4A16EA0474}" destId="{D0BCA979-AC27-4814-86F2-ACD9CE251B97}" srcOrd="1" destOrd="0" presId="urn:microsoft.com/office/officeart/2005/8/layout/hierarchy5"/>
    <dgm:cxn modelId="{BC5845AF-E802-40D4-A7CB-9B07222ABB2D}" type="presParOf" srcId="{D0BCA979-AC27-4814-86F2-ACD9CE251B97}" destId="{B864800C-6E4F-4CC2-96F6-B930DEEE0478}" srcOrd="0" destOrd="0" presId="urn:microsoft.com/office/officeart/2005/8/layout/hierarchy5"/>
    <dgm:cxn modelId="{D4804A80-E9B3-469F-81A3-C0CCCDF40996}" type="presParOf" srcId="{B864800C-6E4F-4CC2-96F6-B930DEEE0478}" destId="{8A836D69-8156-446F-A4AC-614224006BE2}" srcOrd="0" destOrd="0" presId="urn:microsoft.com/office/officeart/2005/8/layout/hierarchy5"/>
    <dgm:cxn modelId="{530942AD-1770-469B-BB03-1E6FACF1D155}" type="presParOf" srcId="{D0BCA979-AC27-4814-86F2-ACD9CE251B97}" destId="{7BA48CAC-3C1C-46B7-8AA5-2543F7755863}" srcOrd="1" destOrd="0" presId="urn:microsoft.com/office/officeart/2005/8/layout/hierarchy5"/>
    <dgm:cxn modelId="{ADC00F58-635E-4624-9873-E3043A4D1600}" type="presParOf" srcId="{7BA48CAC-3C1C-46B7-8AA5-2543F7755863}" destId="{C39C7411-663E-4793-93E4-9C2744B0D20A}" srcOrd="0" destOrd="0" presId="urn:microsoft.com/office/officeart/2005/8/layout/hierarchy5"/>
    <dgm:cxn modelId="{00B6F586-4F50-46D3-ADAC-533DFFCD53B4}" type="presParOf" srcId="{7BA48CAC-3C1C-46B7-8AA5-2543F7755863}" destId="{3E35B2DE-0C1D-45F3-961D-651D580FF367}" srcOrd="1" destOrd="0" presId="urn:microsoft.com/office/officeart/2005/8/layout/hierarchy5"/>
    <dgm:cxn modelId="{8B9B890C-DDB5-41FA-8E73-DC068BB7A12D}" type="presParOf" srcId="{D0BCA979-AC27-4814-86F2-ACD9CE251B97}" destId="{A3933E6E-4FB9-4FEA-B4DD-238F550D65C2}" srcOrd="2" destOrd="0" presId="urn:microsoft.com/office/officeart/2005/8/layout/hierarchy5"/>
    <dgm:cxn modelId="{043C0DE9-454E-4D3E-99FF-F7134C60F758}" type="presParOf" srcId="{A3933E6E-4FB9-4FEA-B4DD-238F550D65C2}" destId="{2ACF6F73-263F-48CC-8588-C87ACA135D39}" srcOrd="0" destOrd="0" presId="urn:microsoft.com/office/officeart/2005/8/layout/hierarchy5"/>
    <dgm:cxn modelId="{D8ED7543-E23F-461B-BA7E-46A73133D4BA}" type="presParOf" srcId="{D0BCA979-AC27-4814-86F2-ACD9CE251B97}" destId="{732E3749-E2FA-44F5-9939-BC4CD4D44EEA}" srcOrd="3" destOrd="0" presId="urn:microsoft.com/office/officeart/2005/8/layout/hierarchy5"/>
    <dgm:cxn modelId="{1B09E4BB-CFF6-4FAE-B20B-DFABBBA1EA61}" type="presParOf" srcId="{732E3749-E2FA-44F5-9939-BC4CD4D44EEA}" destId="{FA89C46B-CEFE-4764-9DB3-1D48DF9F2F1D}" srcOrd="0" destOrd="0" presId="urn:microsoft.com/office/officeart/2005/8/layout/hierarchy5"/>
    <dgm:cxn modelId="{3A259ADD-DAB7-4233-96E1-C5DBFFF9E7B4}" type="presParOf" srcId="{732E3749-E2FA-44F5-9939-BC4CD4D44EEA}" destId="{FF422B5E-6101-48A2-98F0-3CBA7C913E45}" srcOrd="1" destOrd="0" presId="urn:microsoft.com/office/officeart/2005/8/layout/hierarchy5"/>
    <dgm:cxn modelId="{E6E680D6-827D-41F3-9C28-51E91343AB73}" type="presParOf" srcId="{1BCB6563-7034-49B9-BEE2-0CB6AF9AB68C}" destId="{62CB50F7-72D6-4337-A411-B743CA4FBC83}" srcOrd="2" destOrd="0" presId="urn:microsoft.com/office/officeart/2005/8/layout/hierarchy5"/>
    <dgm:cxn modelId="{7E561684-0EC8-4C74-8FB4-9C9D8CD3D5E3}" type="presParOf" srcId="{62CB50F7-72D6-4337-A411-B743CA4FBC83}" destId="{8DC32A41-0F8F-47E5-9810-B3B99A4C1330}" srcOrd="0" destOrd="0" presId="urn:microsoft.com/office/officeart/2005/8/layout/hierarchy5"/>
    <dgm:cxn modelId="{F66DD05A-F968-4D14-A423-2C825E5767BC}" type="presParOf" srcId="{1BCB6563-7034-49B9-BEE2-0CB6AF9AB68C}" destId="{16BC6315-F759-47A9-86C6-D3B21672F72B}" srcOrd="3" destOrd="0" presId="urn:microsoft.com/office/officeart/2005/8/layout/hierarchy5"/>
    <dgm:cxn modelId="{2F2F6CA0-96D0-45A5-B7CC-F48C30D3C50A}" type="presParOf" srcId="{16BC6315-F759-47A9-86C6-D3B21672F72B}" destId="{C11A1F55-0E55-4A73-9E11-F0A66764CDF0}" srcOrd="0" destOrd="0" presId="urn:microsoft.com/office/officeart/2005/8/layout/hierarchy5"/>
    <dgm:cxn modelId="{2A331C29-B9E3-4F09-A865-46E6C3E5A003}" type="presParOf" srcId="{16BC6315-F759-47A9-86C6-D3B21672F72B}" destId="{42D48FB5-5555-49E2-95AC-42949A43CD7B}" srcOrd="1" destOrd="0" presId="urn:microsoft.com/office/officeart/2005/8/layout/hierarchy5"/>
    <dgm:cxn modelId="{03C52833-31FD-46D7-820B-27F4BB9C67AF}" type="presParOf" srcId="{42D48FB5-5555-49E2-95AC-42949A43CD7B}" destId="{7573FD51-C06A-47DF-96F6-59A16883A124}" srcOrd="0" destOrd="0" presId="urn:microsoft.com/office/officeart/2005/8/layout/hierarchy5"/>
    <dgm:cxn modelId="{4F56F95C-4E2E-41FD-BC75-EA361E282986}" type="presParOf" srcId="{7573FD51-C06A-47DF-96F6-59A16883A124}" destId="{CAD350D9-08A8-43FE-8E30-EC7CD6B57AF3}" srcOrd="0" destOrd="0" presId="urn:microsoft.com/office/officeart/2005/8/layout/hierarchy5"/>
    <dgm:cxn modelId="{68B03BCB-2C9C-4248-ACAC-377F17948140}" type="presParOf" srcId="{42D48FB5-5555-49E2-95AC-42949A43CD7B}" destId="{B1A8EDED-46CC-4EC3-AB78-D7E1E06252D1}" srcOrd="1" destOrd="0" presId="urn:microsoft.com/office/officeart/2005/8/layout/hierarchy5"/>
    <dgm:cxn modelId="{4DCA5D4F-2F15-497A-89FE-F79BA114F18E}" type="presParOf" srcId="{B1A8EDED-46CC-4EC3-AB78-D7E1E06252D1}" destId="{2B2B8252-3AB4-46DF-8E89-C75BF95E20BA}" srcOrd="0" destOrd="0" presId="urn:microsoft.com/office/officeart/2005/8/layout/hierarchy5"/>
    <dgm:cxn modelId="{A24393FC-5115-4D65-85EB-DA05B42A2FE8}" type="presParOf" srcId="{B1A8EDED-46CC-4EC3-AB78-D7E1E06252D1}" destId="{991BCA13-674B-4A03-8D0B-E63DD383C131}" srcOrd="1" destOrd="0" presId="urn:microsoft.com/office/officeart/2005/8/layout/hierarchy5"/>
    <dgm:cxn modelId="{0DF43394-8573-4FEB-8ADE-25B835C7DB34}" type="presParOf" srcId="{C8868400-E0F6-47F8-B043-3BFB60EFF0AB}" destId="{CABDF658-EB2A-4237-B27A-0FB4D0AA2659}" srcOrd="1" destOrd="0" presId="urn:microsoft.com/office/officeart/2005/8/layout/hierarchy5"/>
    <dgm:cxn modelId="{7281C0BC-7E2C-4B46-A501-AF3AE11B5D06}" type="presParOf" srcId="{CABDF658-EB2A-4237-B27A-0FB4D0AA2659}" destId="{3BE9DB9C-8869-470A-90E0-4C87C4324244}" srcOrd="0" destOrd="0" presId="urn:microsoft.com/office/officeart/2005/8/layout/hierarchy5"/>
    <dgm:cxn modelId="{8E43AC6B-C07E-45E4-8411-EEFE9DA99CDB}" type="presParOf" srcId="{3BE9DB9C-8869-470A-90E0-4C87C4324244}" destId="{F980157E-2981-4832-B3A8-0BB225AEBB05}" srcOrd="0" destOrd="0" presId="urn:microsoft.com/office/officeart/2005/8/layout/hierarchy5"/>
    <dgm:cxn modelId="{E3EBFF22-172C-44B9-9FC3-03DECBC23B60}" type="presParOf" srcId="{3BE9DB9C-8869-470A-90E0-4C87C4324244}" destId="{A8F59182-69F3-4E3F-9782-8568B1E87E17}" srcOrd="1" destOrd="0" presId="urn:microsoft.com/office/officeart/2005/8/layout/hierarchy5"/>
    <dgm:cxn modelId="{AA5A1C9B-44C9-4D5E-B252-B6D1253160D9}" type="presParOf" srcId="{CABDF658-EB2A-4237-B27A-0FB4D0AA2659}" destId="{11311DFF-3C64-48B6-B1C6-42A011E3114F}" srcOrd="1" destOrd="0" presId="urn:microsoft.com/office/officeart/2005/8/layout/hierarchy5"/>
    <dgm:cxn modelId="{5FD938A2-7074-481A-90CE-D07E156A1FB3}" type="presParOf" srcId="{11311DFF-3C64-48B6-B1C6-42A011E3114F}" destId="{B5175DE0-03CE-42EF-A57A-81E20EB247E2}" srcOrd="0" destOrd="0" presId="urn:microsoft.com/office/officeart/2005/8/layout/hierarchy5"/>
    <dgm:cxn modelId="{4A956338-1CB4-4749-B6D0-533322444327}" type="presParOf" srcId="{CABDF658-EB2A-4237-B27A-0FB4D0AA2659}" destId="{9C494AAF-9F74-4876-8DAA-FF7743CE1DBD}" srcOrd="2" destOrd="0" presId="urn:microsoft.com/office/officeart/2005/8/layout/hierarchy5"/>
    <dgm:cxn modelId="{1B9470CB-EC0A-4CCA-847A-4E95BB31D873}" type="presParOf" srcId="{9C494AAF-9F74-4876-8DAA-FF7743CE1DBD}" destId="{5EB8742B-D4C2-4835-9ADA-CB1EED58C269}" srcOrd="0" destOrd="0" presId="urn:microsoft.com/office/officeart/2005/8/layout/hierarchy5"/>
    <dgm:cxn modelId="{00719851-4790-48EA-AC49-D8B596F5B9B0}" type="presParOf" srcId="{9C494AAF-9F74-4876-8DAA-FF7743CE1DBD}" destId="{C9D78E2B-F8AF-41F3-B43A-DB9856E9E5D5}" srcOrd="1" destOrd="0" presId="urn:microsoft.com/office/officeart/2005/8/layout/hierarchy5"/>
    <dgm:cxn modelId="{AD9D61B9-B657-4D8D-BCEB-247467DBD623}" type="presParOf" srcId="{CABDF658-EB2A-4237-B27A-0FB4D0AA2659}" destId="{6164A781-C856-4EF1-AD9A-D8DBB82B0B43}" srcOrd="3" destOrd="0" presId="urn:microsoft.com/office/officeart/2005/8/layout/hierarchy5"/>
    <dgm:cxn modelId="{9A5F9E41-C843-4998-A653-72E234C2EB62}" type="presParOf" srcId="{6164A781-C856-4EF1-AD9A-D8DBB82B0B43}" destId="{CB1FF411-FEAB-4508-B4FF-221C5F3D2BBA}" srcOrd="0" destOrd="0" presId="urn:microsoft.com/office/officeart/2005/8/layout/hierarchy5"/>
    <dgm:cxn modelId="{A9C1A836-AB36-4DCA-8C41-0447806C8096}" type="presParOf" srcId="{CABDF658-EB2A-4237-B27A-0FB4D0AA2659}" destId="{8575D5C6-653B-4DC6-95B9-57DF1B699EE3}" srcOrd="4" destOrd="0" presId="urn:microsoft.com/office/officeart/2005/8/layout/hierarchy5"/>
    <dgm:cxn modelId="{905B3727-5C43-48B8-B39F-943A89B6DDA2}" type="presParOf" srcId="{8575D5C6-653B-4DC6-95B9-57DF1B699EE3}" destId="{6E50FD0A-8714-4ED0-8EC8-3070219DC1D3}" srcOrd="0" destOrd="0" presId="urn:microsoft.com/office/officeart/2005/8/layout/hierarchy5"/>
    <dgm:cxn modelId="{DEF79146-5351-4443-BA09-2B1583855B23}" type="presParOf" srcId="{8575D5C6-653B-4DC6-95B9-57DF1B699EE3}" destId="{D977D59E-10DA-4A23-B23B-9E54C2509AF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374464-734F-4236-8239-0D1792C09720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89851-05AA-44E9-8759-5FFF8563CCE3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кем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34646D4-184F-4ADF-A3E7-4AFD798D380F}" type="parTrans" cxnId="{534010F3-F5E8-487B-83B9-146D5454657D}">
      <dgm:prSet/>
      <dgm:spPr/>
      <dgm:t>
        <a:bodyPr/>
        <a:lstStyle/>
        <a:p>
          <a:endParaRPr lang="ru-RU"/>
        </a:p>
      </dgm:t>
    </dgm:pt>
    <dgm:pt modelId="{A37167E8-95DC-472B-ADBD-8013D7374CC1}" type="sibTrans" cxnId="{534010F3-F5E8-487B-83B9-146D5454657D}">
      <dgm:prSet/>
      <dgm:spPr/>
      <dgm:t>
        <a:bodyPr/>
        <a:lstStyle/>
        <a:p>
          <a:endParaRPr lang="ru-RU"/>
        </a:p>
      </dgm:t>
    </dgm:pt>
    <dgm:pt modelId="{2F7A38AB-F405-49FB-8C00-D39FA035E306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886F73B-C8E3-466B-9B37-66288949DB36}" type="parTrans" cxnId="{91314772-8FC0-4197-AE4F-A5A17E781F1F}">
      <dgm:prSet/>
      <dgm:spPr/>
      <dgm:t>
        <a:bodyPr/>
        <a:lstStyle/>
        <a:p>
          <a:endParaRPr lang="ru-RU"/>
        </a:p>
      </dgm:t>
    </dgm:pt>
    <dgm:pt modelId="{731983AB-5328-48FA-88A7-1E6CAB91B007}" type="sibTrans" cxnId="{91314772-8FC0-4197-AE4F-A5A17E781F1F}">
      <dgm:prSet/>
      <dgm:spPr/>
      <dgm:t>
        <a:bodyPr/>
        <a:lstStyle/>
        <a:p>
          <a:endParaRPr lang="ru-RU"/>
        </a:p>
      </dgm:t>
    </dgm:pt>
    <dgm:pt modelId="{DA7F6BEF-F333-4A35-85D8-5FD83F92C699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81C7793-53C4-4400-9D6F-43D65B04A939}" type="parTrans" cxnId="{E0EBE719-D41D-45B6-9763-89420C101FCE}">
      <dgm:prSet/>
      <dgm:spPr/>
      <dgm:t>
        <a:bodyPr/>
        <a:lstStyle/>
        <a:p>
          <a:endParaRPr lang="ru-RU"/>
        </a:p>
      </dgm:t>
    </dgm:pt>
    <dgm:pt modelId="{2258F683-9730-43CB-B0F1-E7114D8A3ABB}" type="sibTrans" cxnId="{E0EBE719-D41D-45B6-9763-89420C101FCE}">
      <dgm:prSet/>
      <dgm:spPr/>
      <dgm:t>
        <a:bodyPr/>
        <a:lstStyle/>
        <a:p>
          <a:endParaRPr lang="ru-RU"/>
        </a:p>
      </dgm:t>
    </dgm:pt>
    <dgm:pt modelId="{8AFEBD3D-4A38-4C66-8E03-DE5118ABBCC2}">
      <dgm:prSet phldrT="[Текст]" custT="1"/>
      <dgm:spPr/>
      <dgm:t>
        <a:bodyPr/>
        <a:lstStyle/>
        <a:p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546AC54-BFE4-4EF0-8A9D-59F5EB866D16}" type="parTrans" cxnId="{28C20865-CCFC-4464-AFE6-A835C6B7962A}">
      <dgm:prSet/>
      <dgm:spPr/>
      <dgm:t>
        <a:bodyPr/>
        <a:lstStyle/>
        <a:p>
          <a:endParaRPr lang="ru-RU"/>
        </a:p>
      </dgm:t>
    </dgm:pt>
    <dgm:pt modelId="{9CC012F1-21D3-4218-99E3-54C809147C3E}" type="sibTrans" cxnId="{28C20865-CCFC-4464-AFE6-A835C6B7962A}">
      <dgm:prSet/>
      <dgm:spPr/>
      <dgm:t>
        <a:bodyPr/>
        <a:lstStyle/>
        <a:p>
          <a:endParaRPr lang="ru-RU"/>
        </a:p>
      </dgm:t>
    </dgm:pt>
    <dgm:pt modelId="{55855BD2-CF3F-4643-BA9D-73185E2AF853}" type="pres">
      <dgm:prSet presAssocID="{E7374464-734F-4236-8239-0D1792C097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29F88-F0B6-4FE6-A3A9-89B933380F91}" type="pres">
      <dgm:prSet presAssocID="{E7374464-734F-4236-8239-0D1792C09720}" presName="hierFlow" presStyleCnt="0"/>
      <dgm:spPr/>
    </dgm:pt>
    <dgm:pt modelId="{D557F60E-225C-4A82-97C7-77C9BAD2F248}" type="pres">
      <dgm:prSet presAssocID="{E7374464-734F-4236-8239-0D1792C09720}" presName="firstBuf" presStyleCnt="0"/>
      <dgm:spPr/>
    </dgm:pt>
    <dgm:pt modelId="{B33DBB12-B6F4-466C-939B-D906271A7D7D}" type="pres">
      <dgm:prSet presAssocID="{E7374464-734F-4236-8239-0D1792C097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053821A-7F67-4394-9F7F-4A01D5D85F6A}" type="pres">
      <dgm:prSet presAssocID="{75B89851-05AA-44E9-8759-5FFF8563CCE3}" presName="Name17" presStyleCnt="0"/>
      <dgm:spPr/>
    </dgm:pt>
    <dgm:pt modelId="{5BAD4A79-1B8C-4148-A2B7-2EBDBF23C891}" type="pres">
      <dgm:prSet presAssocID="{75B89851-05AA-44E9-8759-5FFF8563CCE3}" presName="level1Shape" presStyleLbl="node0" presStyleIdx="0" presStyleCnt="1" custScaleY="81476" custLinFactNeighborX="-1760" custLinFactNeighborY="-1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C48D7-3DDB-470A-A814-947EECCDF7C3}" type="pres">
      <dgm:prSet presAssocID="{75B89851-05AA-44E9-8759-5FFF8563CCE3}" presName="hierChild2" presStyleCnt="0"/>
      <dgm:spPr/>
    </dgm:pt>
    <dgm:pt modelId="{13F63237-1224-45C5-B0D5-03CBD7FD36E8}" type="pres">
      <dgm:prSet presAssocID="{2886F73B-C8E3-466B-9B37-66288949DB36}" presName="Name25" presStyleLbl="parChTrans1D2" presStyleIdx="0" presStyleCnt="1"/>
      <dgm:spPr/>
      <dgm:t>
        <a:bodyPr/>
        <a:lstStyle/>
        <a:p>
          <a:endParaRPr lang="ru-RU"/>
        </a:p>
      </dgm:t>
    </dgm:pt>
    <dgm:pt modelId="{F056F41B-A18C-40D2-B635-F5683B74B7D8}" type="pres">
      <dgm:prSet presAssocID="{2886F73B-C8E3-466B-9B37-66288949DB36}" presName="connTx" presStyleLbl="parChTrans1D2" presStyleIdx="0" presStyleCnt="1"/>
      <dgm:spPr/>
      <dgm:t>
        <a:bodyPr/>
        <a:lstStyle/>
        <a:p>
          <a:endParaRPr lang="ru-RU"/>
        </a:p>
      </dgm:t>
    </dgm:pt>
    <dgm:pt modelId="{C6535898-5CE8-40E8-87F5-847F518BCE79}" type="pres">
      <dgm:prSet presAssocID="{2F7A38AB-F405-49FB-8C00-D39FA035E306}" presName="Name30" presStyleCnt="0"/>
      <dgm:spPr/>
    </dgm:pt>
    <dgm:pt modelId="{1A7C270D-94A9-4362-8052-750EC9AADEB1}" type="pres">
      <dgm:prSet presAssocID="{2F7A38AB-F405-49FB-8C00-D39FA035E306}" presName="level2Shape" presStyleLbl="node2" presStyleIdx="0" presStyleCnt="1" custScaleY="66143" custLinFactNeighborX="-2107" custLinFactNeighborY="-11861"/>
      <dgm:spPr/>
      <dgm:t>
        <a:bodyPr/>
        <a:lstStyle/>
        <a:p>
          <a:endParaRPr lang="ru-RU"/>
        </a:p>
      </dgm:t>
    </dgm:pt>
    <dgm:pt modelId="{8726B8A6-C07F-40C2-9002-16B191E0E108}" type="pres">
      <dgm:prSet presAssocID="{2F7A38AB-F405-49FB-8C00-D39FA035E306}" presName="hierChild3" presStyleCnt="0"/>
      <dgm:spPr/>
    </dgm:pt>
    <dgm:pt modelId="{612AF52A-E7DD-4F03-B93C-E3197A57639B}" type="pres">
      <dgm:prSet presAssocID="{E7374464-734F-4236-8239-0D1792C09720}" presName="bgShapesFlow" presStyleCnt="0"/>
      <dgm:spPr/>
    </dgm:pt>
    <dgm:pt modelId="{11F4DDD5-C96F-40E8-82CF-0568427FD5F1}" type="pres">
      <dgm:prSet presAssocID="{DA7F6BEF-F333-4A35-85D8-5FD83F92C699}" presName="rectComp" presStyleCnt="0"/>
      <dgm:spPr/>
    </dgm:pt>
    <dgm:pt modelId="{C69A92AC-D7C3-4559-8075-822065839508}" type="pres">
      <dgm:prSet presAssocID="{DA7F6BEF-F333-4A35-85D8-5FD83F92C699}" presName="bgRect" presStyleLbl="bgShp" presStyleIdx="0" presStyleCnt="2"/>
      <dgm:spPr/>
      <dgm:t>
        <a:bodyPr/>
        <a:lstStyle/>
        <a:p>
          <a:endParaRPr lang="ru-RU"/>
        </a:p>
      </dgm:t>
    </dgm:pt>
    <dgm:pt modelId="{8001F687-3D8F-4FE0-8E73-87CF7A12116B}" type="pres">
      <dgm:prSet presAssocID="{DA7F6BEF-F333-4A35-85D8-5FD83F92C699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B896-7207-4A4A-BA6B-5619937097A2}" type="pres">
      <dgm:prSet presAssocID="{DA7F6BEF-F333-4A35-85D8-5FD83F92C699}" presName="spComp" presStyleCnt="0"/>
      <dgm:spPr/>
    </dgm:pt>
    <dgm:pt modelId="{CF26040A-40CB-4141-812B-C73BAD0E225B}" type="pres">
      <dgm:prSet presAssocID="{DA7F6BEF-F333-4A35-85D8-5FD83F92C699}" presName="hSp" presStyleCnt="0"/>
      <dgm:spPr/>
    </dgm:pt>
    <dgm:pt modelId="{4FE9F827-54C4-4E08-867D-0D8BF2079445}" type="pres">
      <dgm:prSet presAssocID="{8AFEBD3D-4A38-4C66-8E03-DE5118ABBCC2}" presName="rectComp" presStyleCnt="0"/>
      <dgm:spPr/>
    </dgm:pt>
    <dgm:pt modelId="{5E1EE8E1-E2BA-47F1-9B49-C0B369FB9F0C}" type="pres">
      <dgm:prSet presAssocID="{8AFEBD3D-4A38-4C66-8E03-DE5118ABBCC2}" presName="bgRect" presStyleLbl="bgShp" presStyleIdx="1" presStyleCnt="2"/>
      <dgm:spPr/>
      <dgm:t>
        <a:bodyPr/>
        <a:lstStyle/>
        <a:p>
          <a:endParaRPr lang="ru-RU"/>
        </a:p>
      </dgm:t>
    </dgm:pt>
    <dgm:pt modelId="{BB10BA03-46E0-480E-BFA0-8AA44F78E366}" type="pres">
      <dgm:prSet presAssocID="{8AFEBD3D-4A38-4C66-8E03-DE5118ABBCC2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ACC799-95C7-45F5-A2AE-38690E60A038}" type="presOf" srcId="{8AFEBD3D-4A38-4C66-8E03-DE5118ABBCC2}" destId="{5E1EE8E1-E2BA-47F1-9B49-C0B369FB9F0C}" srcOrd="0" destOrd="0" presId="urn:microsoft.com/office/officeart/2005/8/layout/hierarchy5"/>
    <dgm:cxn modelId="{DB539C37-48EA-4E54-A4EA-440232C382CD}" type="presOf" srcId="{DA7F6BEF-F333-4A35-85D8-5FD83F92C699}" destId="{8001F687-3D8F-4FE0-8E73-87CF7A12116B}" srcOrd="1" destOrd="0" presId="urn:microsoft.com/office/officeart/2005/8/layout/hierarchy5"/>
    <dgm:cxn modelId="{E0EBE719-D41D-45B6-9763-89420C101FCE}" srcId="{E7374464-734F-4236-8239-0D1792C09720}" destId="{DA7F6BEF-F333-4A35-85D8-5FD83F92C699}" srcOrd="1" destOrd="0" parTransId="{381C7793-53C4-4400-9D6F-43D65B04A939}" sibTransId="{2258F683-9730-43CB-B0F1-E7114D8A3ABB}"/>
    <dgm:cxn modelId="{3AFD7985-D834-4D87-BEC2-293D2DFE45F3}" type="presOf" srcId="{75B89851-05AA-44E9-8759-5FFF8563CCE3}" destId="{5BAD4A79-1B8C-4148-A2B7-2EBDBF23C891}" srcOrd="0" destOrd="0" presId="urn:microsoft.com/office/officeart/2005/8/layout/hierarchy5"/>
    <dgm:cxn modelId="{52D555F4-23E8-49C8-9C24-7E293B653F52}" type="presOf" srcId="{2886F73B-C8E3-466B-9B37-66288949DB36}" destId="{F056F41B-A18C-40D2-B635-F5683B74B7D8}" srcOrd="1" destOrd="0" presId="urn:microsoft.com/office/officeart/2005/8/layout/hierarchy5"/>
    <dgm:cxn modelId="{2B9044B0-F140-472A-89CE-96BE53911C27}" type="presOf" srcId="{2886F73B-C8E3-466B-9B37-66288949DB36}" destId="{13F63237-1224-45C5-B0D5-03CBD7FD36E8}" srcOrd="0" destOrd="0" presId="urn:microsoft.com/office/officeart/2005/8/layout/hierarchy5"/>
    <dgm:cxn modelId="{534010F3-F5E8-487B-83B9-146D5454657D}" srcId="{E7374464-734F-4236-8239-0D1792C09720}" destId="{75B89851-05AA-44E9-8759-5FFF8563CCE3}" srcOrd="0" destOrd="0" parTransId="{F34646D4-184F-4ADF-A3E7-4AFD798D380F}" sibTransId="{A37167E8-95DC-472B-ADBD-8013D7374CC1}"/>
    <dgm:cxn modelId="{8A80AD65-10DB-4CB6-BDA8-8937A0DA968F}" type="presOf" srcId="{2F7A38AB-F405-49FB-8C00-D39FA035E306}" destId="{1A7C270D-94A9-4362-8052-750EC9AADEB1}" srcOrd="0" destOrd="0" presId="urn:microsoft.com/office/officeart/2005/8/layout/hierarchy5"/>
    <dgm:cxn modelId="{E5CD46BB-C63F-4BB6-BF85-7E9126C9935E}" type="presOf" srcId="{DA7F6BEF-F333-4A35-85D8-5FD83F92C699}" destId="{C69A92AC-D7C3-4559-8075-822065839508}" srcOrd="0" destOrd="0" presId="urn:microsoft.com/office/officeart/2005/8/layout/hierarchy5"/>
    <dgm:cxn modelId="{28C20865-CCFC-4464-AFE6-A835C6B7962A}" srcId="{E7374464-734F-4236-8239-0D1792C09720}" destId="{8AFEBD3D-4A38-4C66-8E03-DE5118ABBCC2}" srcOrd="2" destOrd="0" parTransId="{B546AC54-BFE4-4EF0-8A9D-59F5EB866D16}" sibTransId="{9CC012F1-21D3-4218-99E3-54C809147C3E}"/>
    <dgm:cxn modelId="{A48C9F4D-2698-448C-AAF8-DF050FF37055}" type="presOf" srcId="{E7374464-734F-4236-8239-0D1792C09720}" destId="{55855BD2-CF3F-4643-BA9D-73185E2AF853}" srcOrd="0" destOrd="0" presId="urn:microsoft.com/office/officeart/2005/8/layout/hierarchy5"/>
    <dgm:cxn modelId="{91314772-8FC0-4197-AE4F-A5A17E781F1F}" srcId="{75B89851-05AA-44E9-8759-5FFF8563CCE3}" destId="{2F7A38AB-F405-49FB-8C00-D39FA035E306}" srcOrd="0" destOrd="0" parTransId="{2886F73B-C8E3-466B-9B37-66288949DB36}" sibTransId="{731983AB-5328-48FA-88A7-1E6CAB91B007}"/>
    <dgm:cxn modelId="{73E8197D-CDEA-4EF8-8CA9-985F4B21EF16}" type="presOf" srcId="{8AFEBD3D-4A38-4C66-8E03-DE5118ABBCC2}" destId="{BB10BA03-46E0-480E-BFA0-8AA44F78E366}" srcOrd="1" destOrd="0" presId="urn:microsoft.com/office/officeart/2005/8/layout/hierarchy5"/>
    <dgm:cxn modelId="{77ED1A71-2ED8-4CE3-A97B-6393381A2AEC}" type="presParOf" srcId="{55855BD2-CF3F-4643-BA9D-73185E2AF853}" destId="{F4C29F88-F0B6-4FE6-A3A9-89B933380F91}" srcOrd="0" destOrd="0" presId="urn:microsoft.com/office/officeart/2005/8/layout/hierarchy5"/>
    <dgm:cxn modelId="{9ED94BA9-806F-48BA-93EA-D2E9C05152D9}" type="presParOf" srcId="{F4C29F88-F0B6-4FE6-A3A9-89B933380F91}" destId="{D557F60E-225C-4A82-97C7-77C9BAD2F248}" srcOrd="0" destOrd="0" presId="urn:microsoft.com/office/officeart/2005/8/layout/hierarchy5"/>
    <dgm:cxn modelId="{EA85D401-404A-4830-8E23-836F6367DDAA}" type="presParOf" srcId="{F4C29F88-F0B6-4FE6-A3A9-89B933380F91}" destId="{B33DBB12-B6F4-466C-939B-D906271A7D7D}" srcOrd="1" destOrd="0" presId="urn:microsoft.com/office/officeart/2005/8/layout/hierarchy5"/>
    <dgm:cxn modelId="{FE08BF86-9DB5-4F0E-ADE8-DB067E0DE4DD}" type="presParOf" srcId="{B33DBB12-B6F4-466C-939B-D906271A7D7D}" destId="{7053821A-7F67-4394-9F7F-4A01D5D85F6A}" srcOrd="0" destOrd="0" presId="urn:microsoft.com/office/officeart/2005/8/layout/hierarchy5"/>
    <dgm:cxn modelId="{A4DE6A00-102D-473C-B810-F10B4B3947C1}" type="presParOf" srcId="{7053821A-7F67-4394-9F7F-4A01D5D85F6A}" destId="{5BAD4A79-1B8C-4148-A2B7-2EBDBF23C891}" srcOrd="0" destOrd="0" presId="urn:microsoft.com/office/officeart/2005/8/layout/hierarchy5"/>
    <dgm:cxn modelId="{7B9F7586-8B0D-4A52-8F32-E67C25EC68E5}" type="presParOf" srcId="{7053821A-7F67-4394-9F7F-4A01D5D85F6A}" destId="{D20C48D7-3DDB-470A-A814-947EECCDF7C3}" srcOrd="1" destOrd="0" presId="urn:microsoft.com/office/officeart/2005/8/layout/hierarchy5"/>
    <dgm:cxn modelId="{9D314071-965C-4927-A0D3-0B93442731BE}" type="presParOf" srcId="{D20C48D7-3DDB-470A-A814-947EECCDF7C3}" destId="{13F63237-1224-45C5-B0D5-03CBD7FD36E8}" srcOrd="0" destOrd="0" presId="urn:microsoft.com/office/officeart/2005/8/layout/hierarchy5"/>
    <dgm:cxn modelId="{50C2DD61-1E07-4B22-B5EE-EB719660E501}" type="presParOf" srcId="{13F63237-1224-45C5-B0D5-03CBD7FD36E8}" destId="{F056F41B-A18C-40D2-B635-F5683B74B7D8}" srcOrd="0" destOrd="0" presId="urn:microsoft.com/office/officeart/2005/8/layout/hierarchy5"/>
    <dgm:cxn modelId="{268860EE-5FC8-42E8-B3CF-249BD571446D}" type="presParOf" srcId="{D20C48D7-3DDB-470A-A814-947EECCDF7C3}" destId="{C6535898-5CE8-40E8-87F5-847F518BCE79}" srcOrd="1" destOrd="0" presId="urn:microsoft.com/office/officeart/2005/8/layout/hierarchy5"/>
    <dgm:cxn modelId="{D1994D89-F030-40D3-AF6F-4CD5FA459C14}" type="presParOf" srcId="{C6535898-5CE8-40E8-87F5-847F518BCE79}" destId="{1A7C270D-94A9-4362-8052-750EC9AADEB1}" srcOrd="0" destOrd="0" presId="urn:microsoft.com/office/officeart/2005/8/layout/hierarchy5"/>
    <dgm:cxn modelId="{7C6D3BF0-EB06-4574-B5C7-7368D9310E01}" type="presParOf" srcId="{C6535898-5CE8-40E8-87F5-847F518BCE79}" destId="{8726B8A6-C07F-40C2-9002-16B191E0E108}" srcOrd="1" destOrd="0" presId="urn:microsoft.com/office/officeart/2005/8/layout/hierarchy5"/>
    <dgm:cxn modelId="{7C2FB992-219E-47A8-B5AA-530244239B42}" type="presParOf" srcId="{55855BD2-CF3F-4643-BA9D-73185E2AF853}" destId="{612AF52A-E7DD-4F03-B93C-E3197A57639B}" srcOrd="1" destOrd="0" presId="urn:microsoft.com/office/officeart/2005/8/layout/hierarchy5"/>
    <dgm:cxn modelId="{030BE090-E7E5-4139-87D4-883557B86AD1}" type="presParOf" srcId="{612AF52A-E7DD-4F03-B93C-E3197A57639B}" destId="{11F4DDD5-C96F-40E8-82CF-0568427FD5F1}" srcOrd="0" destOrd="0" presId="urn:microsoft.com/office/officeart/2005/8/layout/hierarchy5"/>
    <dgm:cxn modelId="{3687B786-14CC-45D5-97B6-E56E8CE6506F}" type="presParOf" srcId="{11F4DDD5-C96F-40E8-82CF-0568427FD5F1}" destId="{C69A92AC-D7C3-4559-8075-822065839508}" srcOrd="0" destOrd="0" presId="urn:microsoft.com/office/officeart/2005/8/layout/hierarchy5"/>
    <dgm:cxn modelId="{C1F91476-173D-4EE9-B60E-89846A7DC46E}" type="presParOf" srcId="{11F4DDD5-C96F-40E8-82CF-0568427FD5F1}" destId="{8001F687-3D8F-4FE0-8E73-87CF7A12116B}" srcOrd="1" destOrd="0" presId="urn:microsoft.com/office/officeart/2005/8/layout/hierarchy5"/>
    <dgm:cxn modelId="{F6798E63-E6F5-4111-8D1B-439F1093D955}" type="presParOf" srcId="{612AF52A-E7DD-4F03-B93C-E3197A57639B}" destId="{AEBAB896-7207-4A4A-BA6B-5619937097A2}" srcOrd="1" destOrd="0" presId="urn:microsoft.com/office/officeart/2005/8/layout/hierarchy5"/>
    <dgm:cxn modelId="{66B99798-1B2F-47A7-B11F-0AB063731404}" type="presParOf" srcId="{AEBAB896-7207-4A4A-BA6B-5619937097A2}" destId="{CF26040A-40CB-4141-812B-C73BAD0E225B}" srcOrd="0" destOrd="0" presId="urn:microsoft.com/office/officeart/2005/8/layout/hierarchy5"/>
    <dgm:cxn modelId="{13C35CFB-071E-431D-9D59-5E746C42CEF5}" type="presParOf" srcId="{612AF52A-E7DD-4F03-B93C-E3197A57639B}" destId="{4FE9F827-54C4-4E08-867D-0D8BF2079445}" srcOrd="2" destOrd="0" presId="urn:microsoft.com/office/officeart/2005/8/layout/hierarchy5"/>
    <dgm:cxn modelId="{12D070C4-0973-4B80-A69A-55404063CD9D}" type="presParOf" srcId="{4FE9F827-54C4-4E08-867D-0D8BF2079445}" destId="{5E1EE8E1-E2BA-47F1-9B49-C0B369FB9F0C}" srcOrd="0" destOrd="0" presId="urn:microsoft.com/office/officeart/2005/8/layout/hierarchy5"/>
    <dgm:cxn modelId="{9354CBDF-0649-4665-96B4-C59E0E9F83E4}" type="presParOf" srcId="{4FE9F827-54C4-4E08-867D-0D8BF2079445}" destId="{BB10BA03-46E0-480E-BFA0-8AA44F78E36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артық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/>
      <dgm:spPr/>
      <dgm:t>
        <a:bodyPr/>
        <a:lstStyle/>
        <a:p>
          <a:endParaRPr lang="ru-RU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/>
      <dgm:spPr/>
      <dgm:t>
        <a:bodyPr/>
        <a:lstStyle/>
        <a:p>
          <a:endParaRPr lang="ru-RU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LinFactNeighborX="9597" custLinFactNeighborY="-156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0098" custLinFactNeighborX="30528" custLinFactNeighborY="-20033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06063" custLinFactNeighborX="30528" custLinFactNeighborY="-9395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2" custScaleX="117108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2" custScaleX="123429" custLinFactNeighborX="4853" custLinFactNeighborY="-90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58A2CC-27D7-4E16-BA41-29E170861811}" type="presOf" srcId="{7479D112-FEBE-4FD4-99C3-002D95F9772C}" destId="{62CB50F7-72D6-4337-A411-B743CA4FBC83}" srcOrd="0" destOrd="0" presId="urn:microsoft.com/office/officeart/2005/8/layout/hierarchy5"/>
    <dgm:cxn modelId="{5E87D071-E6E1-4652-8286-526977FEB5BC}" type="presOf" srcId="{396E5D6C-1673-4A2F-8ACD-77C1B48B097C}" destId="{F980157E-2981-4832-B3A8-0BB225AEBB05}" srcOrd="0" destOrd="0" presId="urn:microsoft.com/office/officeart/2005/8/layout/hierarchy5"/>
    <dgm:cxn modelId="{67022144-F888-43A5-9A54-255FDC1C89D2}" type="presOf" srcId="{65C47340-8E7F-4849-9515-83F73A0C5F8E}" destId="{C11A1F55-0E55-4A73-9E11-F0A66764CDF0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D74453F5-5EEF-4A91-BC21-562E77B1CAAB}" type="presOf" srcId="{7E386C28-31E9-405F-97C4-073ED78FFC5B}" destId="{883529FA-18BC-45DB-B87B-8933A916A029}" srcOrd="0" destOrd="0" presId="urn:microsoft.com/office/officeart/2005/8/layout/hierarchy5"/>
    <dgm:cxn modelId="{A9E2F88A-741A-4F03-97E8-C0E5BA20BFDC}" type="presOf" srcId="{396E5D6C-1673-4A2F-8ACD-77C1B48B097C}" destId="{A8F59182-69F3-4E3F-9782-8568B1E87E17}" srcOrd="1" destOrd="0" presId="urn:microsoft.com/office/officeart/2005/8/layout/hierarchy5"/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1FE2BD25-5581-4227-A900-694A0241D2A5}" type="presOf" srcId="{698C1A61-6485-4142-82D6-B97B71C6D662}" destId="{C8868400-E0F6-47F8-B043-3BFB60EFF0AB}" srcOrd="0" destOrd="0" presId="urn:microsoft.com/office/officeart/2005/8/layout/hierarchy5"/>
    <dgm:cxn modelId="{B1287909-62AF-40FC-BE35-7A467A840A87}" type="presOf" srcId="{EE6933F0-B5B5-4702-A956-5E2A7CC0C02C}" destId="{5EB8742B-D4C2-4835-9ADA-CB1EED58C269}" srcOrd="0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A471C197-EE49-46DB-89A9-5C681A38F288}" type="presOf" srcId="{7479D112-FEBE-4FD4-99C3-002D95F9772C}" destId="{8DC32A41-0F8F-47E5-9810-B3B99A4C1330}" srcOrd="1" destOrd="0" presId="urn:microsoft.com/office/officeart/2005/8/layout/hierarchy5"/>
    <dgm:cxn modelId="{16DC37F7-A4E6-4BE5-95B3-F773495B7E75}" type="presOf" srcId="{0381FAC4-3A7D-48D8-997F-4D477FF3BF00}" destId="{A26B4979-39F8-4C24-ABA3-8DCA02345A81}" srcOrd="1" destOrd="0" presId="urn:microsoft.com/office/officeart/2005/8/layout/hierarchy5"/>
    <dgm:cxn modelId="{84EF59E0-D4C7-4270-BA47-F3C3EA093CF6}" type="presOf" srcId="{0381FAC4-3A7D-48D8-997F-4D477FF3BF00}" destId="{B9AD5895-4970-40A8-AED3-1403C9950FF3}" srcOrd="0" destOrd="0" presId="urn:microsoft.com/office/officeart/2005/8/layout/hierarchy5"/>
    <dgm:cxn modelId="{CA2C1B9B-F690-482A-9D05-990F3DBD6E39}" type="presOf" srcId="{DF95643C-1518-46F6-840B-04519D88796D}" destId="{433CE074-F497-42BF-A729-AEE7461F7E83}" srcOrd="0" destOrd="0" presId="urn:microsoft.com/office/officeart/2005/8/layout/hierarchy5"/>
    <dgm:cxn modelId="{9D61A145-C105-4DAF-9CCD-1B60CF540A4E}" type="presOf" srcId="{EE6933F0-B5B5-4702-A956-5E2A7CC0C02C}" destId="{C9D78E2B-F8AF-41F3-B43A-DB9856E9E5D5}" srcOrd="1" destOrd="0" presId="urn:microsoft.com/office/officeart/2005/8/layout/hierarchy5"/>
    <dgm:cxn modelId="{6A9FB417-CDF3-44C6-8876-D30385C65864}" type="presParOf" srcId="{C8868400-E0F6-47F8-B043-3BFB60EFF0AB}" destId="{8FFEE7F3-A60B-4963-A2EB-9DF8B848DE20}" srcOrd="0" destOrd="0" presId="urn:microsoft.com/office/officeart/2005/8/layout/hierarchy5"/>
    <dgm:cxn modelId="{36E99267-8E80-447E-98B2-DD32DAA6B2C7}" type="presParOf" srcId="{8FFEE7F3-A60B-4963-A2EB-9DF8B848DE20}" destId="{86B89495-3EE3-4111-B40C-57A9CDB4BEB4}" srcOrd="0" destOrd="0" presId="urn:microsoft.com/office/officeart/2005/8/layout/hierarchy5"/>
    <dgm:cxn modelId="{7C8BECB0-D846-420A-87E6-E054986CEA84}" type="presParOf" srcId="{8FFEE7F3-A60B-4963-A2EB-9DF8B848DE20}" destId="{D04F6D48-D992-4A26-A7BF-82E491549F25}" srcOrd="1" destOrd="0" presId="urn:microsoft.com/office/officeart/2005/8/layout/hierarchy5"/>
    <dgm:cxn modelId="{E9D5E8B3-5BBD-48A8-99BD-5B4DF073E098}" type="presParOf" srcId="{D04F6D48-D992-4A26-A7BF-82E491549F25}" destId="{721E7E4B-BAA1-4068-9289-F92EA561F9F2}" srcOrd="0" destOrd="0" presId="urn:microsoft.com/office/officeart/2005/8/layout/hierarchy5"/>
    <dgm:cxn modelId="{C336045B-EEEA-4E9A-8737-E1FA64CF511F}" type="presParOf" srcId="{721E7E4B-BAA1-4068-9289-F92EA561F9F2}" destId="{883529FA-18BC-45DB-B87B-8933A916A029}" srcOrd="0" destOrd="0" presId="urn:microsoft.com/office/officeart/2005/8/layout/hierarchy5"/>
    <dgm:cxn modelId="{1DC66F85-5629-4DDF-B229-A5964D04DD60}" type="presParOf" srcId="{721E7E4B-BAA1-4068-9289-F92EA561F9F2}" destId="{1BCB6563-7034-49B9-BEE2-0CB6AF9AB68C}" srcOrd="1" destOrd="0" presId="urn:microsoft.com/office/officeart/2005/8/layout/hierarchy5"/>
    <dgm:cxn modelId="{604785B9-8961-4F13-A2AF-1AEDA508ACEE}" type="presParOf" srcId="{1BCB6563-7034-49B9-BEE2-0CB6AF9AB68C}" destId="{B9AD5895-4970-40A8-AED3-1403C9950FF3}" srcOrd="0" destOrd="0" presId="urn:microsoft.com/office/officeart/2005/8/layout/hierarchy5"/>
    <dgm:cxn modelId="{13C0C6EC-703B-4A23-8ADB-7C429ACC4025}" type="presParOf" srcId="{B9AD5895-4970-40A8-AED3-1403C9950FF3}" destId="{A26B4979-39F8-4C24-ABA3-8DCA02345A81}" srcOrd="0" destOrd="0" presId="urn:microsoft.com/office/officeart/2005/8/layout/hierarchy5"/>
    <dgm:cxn modelId="{85EAF7A7-B04E-4AA4-9555-00A675804AEC}" type="presParOf" srcId="{1BCB6563-7034-49B9-BEE2-0CB6AF9AB68C}" destId="{0F396E80-89BF-4AC0-9E28-BF4A16EA0474}" srcOrd="1" destOrd="0" presId="urn:microsoft.com/office/officeart/2005/8/layout/hierarchy5"/>
    <dgm:cxn modelId="{60FE802D-03A2-454F-AF58-1B3109C73B68}" type="presParOf" srcId="{0F396E80-89BF-4AC0-9E28-BF4A16EA0474}" destId="{433CE074-F497-42BF-A729-AEE7461F7E83}" srcOrd="0" destOrd="0" presId="urn:microsoft.com/office/officeart/2005/8/layout/hierarchy5"/>
    <dgm:cxn modelId="{5945C156-58C2-40D2-8E59-7A8949CC8E17}" type="presParOf" srcId="{0F396E80-89BF-4AC0-9E28-BF4A16EA0474}" destId="{D0BCA979-AC27-4814-86F2-ACD9CE251B97}" srcOrd="1" destOrd="0" presId="urn:microsoft.com/office/officeart/2005/8/layout/hierarchy5"/>
    <dgm:cxn modelId="{27BB6B47-7EAC-41BF-94A2-25CF8BDFF5FA}" type="presParOf" srcId="{1BCB6563-7034-49B9-BEE2-0CB6AF9AB68C}" destId="{62CB50F7-72D6-4337-A411-B743CA4FBC83}" srcOrd="2" destOrd="0" presId="urn:microsoft.com/office/officeart/2005/8/layout/hierarchy5"/>
    <dgm:cxn modelId="{F9F1DAF9-2DF0-4281-BEDD-BC3416A80038}" type="presParOf" srcId="{62CB50F7-72D6-4337-A411-B743CA4FBC83}" destId="{8DC32A41-0F8F-47E5-9810-B3B99A4C1330}" srcOrd="0" destOrd="0" presId="urn:microsoft.com/office/officeart/2005/8/layout/hierarchy5"/>
    <dgm:cxn modelId="{AC4616AD-1519-4398-919B-C373CF88821B}" type="presParOf" srcId="{1BCB6563-7034-49B9-BEE2-0CB6AF9AB68C}" destId="{16BC6315-F759-47A9-86C6-D3B21672F72B}" srcOrd="3" destOrd="0" presId="urn:microsoft.com/office/officeart/2005/8/layout/hierarchy5"/>
    <dgm:cxn modelId="{867C157A-D3ED-45AE-9C48-A6D203BC9C80}" type="presParOf" srcId="{16BC6315-F759-47A9-86C6-D3B21672F72B}" destId="{C11A1F55-0E55-4A73-9E11-F0A66764CDF0}" srcOrd="0" destOrd="0" presId="urn:microsoft.com/office/officeart/2005/8/layout/hierarchy5"/>
    <dgm:cxn modelId="{81B95838-B5F6-45B8-B2FC-44A33728A301}" type="presParOf" srcId="{16BC6315-F759-47A9-86C6-D3B21672F72B}" destId="{42D48FB5-5555-49E2-95AC-42949A43CD7B}" srcOrd="1" destOrd="0" presId="urn:microsoft.com/office/officeart/2005/8/layout/hierarchy5"/>
    <dgm:cxn modelId="{381390AF-3862-4B49-94C8-150849730A92}" type="presParOf" srcId="{C8868400-E0F6-47F8-B043-3BFB60EFF0AB}" destId="{CABDF658-EB2A-4237-B27A-0FB4D0AA2659}" srcOrd="1" destOrd="0" presId="urn:microsoft.com/office/officeart/2005/8/layout/hierarchy5"/>
    <dgm:cxn modelId="{CDD9AAF9-FA89-4B39-9CA7-BF4F5AC1608A}" type="presParOf" srcId="{CABDF658-EB2A-4237-B27A-0FB4D0AA2659}" destId="{3BE9DB9C-8869-470A-90E0-4C87C4324244}" srcOrd="0" destOrd="0" presId="urn:microsoft.com/office/officeart/2005/8/layout/hierarchy5"/>
    <dgm:cxn modelId="{7D3CA26B-4AB4-4392-A39E-0B88D6B8BAFE}" type="presParOf" srcId="{3BE9DB9C-8869-470A-90E0-4C87C4324244}" destId="{F980157E-2981-4832-B3A8-0BB225AEBB05}" srcOrd="0" destOrd="0" presId="urn:microsoft.com/office/officeart/2005/8/layout/hierarchy5"/>
    <dgm:cxn modelId="{8F0BC193-653F-474F-963B-49033C370F3C}" type="presParOf" srcId="{3BE9DB9C-8869-470A-90E0-4C87C4324244}" destId="{A8F59182-69F3-4E3F-9782-8568B1E87E17}" srcOrd="1" destOrd="0" presId="urn:microsoft.com/office/officeart/2005/8/layout/hierarchy5"/>
    <dgm:cxn modelId="{414D91AD-5DF4-45CF-A99E-C01072B7B2B2}" type="presParOf" srcId="{CABDF658-EB2A-4237-B27A-0FB4D0AA2659}" destId="{11311DFF-3C64-48B6-B1C6-42A011E3114F}" srcOrd="1" destOrd="0" presId="urn:microsoft.com/office/officeart/2005/8/layout/hierarchy5"/>
    <dgm:cxn modelId="{D16A215F-DC7F-4725-9C3D-08831CCE3DB2}" type="presParOf" srcId="{11311DFF-3C64-48B6-B1C6-42A011E3114F}" destId="{B5175DE0-03CE-42EF-A57A-81E20EB247E2}" srcOrd="0" destOrd="0" presId="urn:microsoft.com/office/officeart/2005/8/layout/hierarchy5"/>
    <dgm:cxn modelId="{699E9B56-C98B-4953-B752-596362C4C516}" type="presParOf" srcId="{CABDF658-EB2A-4237-B27A-0FB4D0AA2659}" destId="{9C494AAF-9F74-4876-8DAA-FF7743CE1DBD}" srcOrd="2" destOrd="0" presId="urn:microsoft.com/office/officeart/2005/8/layout/hierarchy5"/>
    <dgm:cxn modelId="{6435A3CD-7D26-443F-BA58-ADC737FC50F1}" type="presParOf" srcId="{9C494AAF-9F74-4876-8DAA-FF7743CE1DBD}" destId="{5EB8742B-D4C2-4835-9ADA-CB1EED58C269}" srcOrd="0" destOrd="0" presId="urn:microsoft.com/office/officeart/2005/8/layout/hierarchy5"/>
    <dgm:cxn modelId="{3C8BF050-6E61-4C22-81B5-1B56293717F4}" type="presParOf" srcId="{9C494AAF-9F74-4876-8DAA-FF7743CE1DBD}" destId="{C9D78E2B-F8AF-41F3-B43A-DB9856E9E5D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7374464-734F-4236-8239-0D1792C09720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89851-05AA-44E9-8759-5FFF8563CCE3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кем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34646D4-184F-4ADF-A3E7-4AFD798D380F}" type="parTrans" cxnId="{534010F3-F5E8-487B-83B9-146D5454657D}">
      <dgm:prSet/>
      <dgm:spPr/>
      <dgm:t>
        <a:bodyPr/>
        <a:lstStyle/>
        <a:p>
          <a:endParaRPr lang="ru-RU"/>
        </a:p>
      </dgm:t>
    </dgm:pt>
    <dgm:pt modelId="{A37167E8-95DC-472B-ADBD-8013D7374CC1}" type="sibTrans" cxnId="{534010F3-F5E8-487B-83B9-146D5454657D}">
      <dgm:prSet/>
      <dgm:spPr/>
      <dgm:t>
        <a:bodyPr/>
        <a:lstStyle/>
        <a:p>
          <a:endParaRPr lang="ru-RU"/>
        </a:p>
      </dgm:t>
    </dgm:pt>
    <dgm:pt modelId="{2F7A38AB-F405-49FB-8C00-D39FA035E306}">
      <dgm:prSet phldrT="[Текст]" custT="1"/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886F73B-C8E3-466B-9B37-66288949DB36}" type="parTrans" cxnId="{91314772-8FC0-4197-AE4F-A5A17E781F1F}">
      <dgm:prSet/>
      <dgm:spPr/>
      <dgm:t>
        <a:bodyPr/>
        <a:lstStyle/>
        <a:p>
          <a:endParaRPr lang="ru-RU"/>
        </a:p>
      </dgm:t>
    </dgm:pt>
    <dgm:pt modelId="{731983AB-5328-48FA-88A7-1E6CAB91B007}" type="sibTrans" cxnId="{91314772-8FC0-4197-AE4F-A5A17E781F1F}">
      <dgm:prSet/>
      <dgm:spPr/>
      <dgm:t>
        <a:bodyPr/>
        <a:lstStyle/>
        <a:p>
          <a:endParaRPr lang="ru-RU"/>
        </a:p>
      </dgm:t>
    </dgm:pt>
    <dgm:pt modelId="{DA7F6BEF-F333-4A35-85D8-5FD83F92C699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81C7793-53C4-4400-9D6F-43D65B04A939}" type="parTrans" cxnId="{E0EBE719-D41D-45B6-9763-89420C101FCE}">
      <dgm:prSet/>
      <dgm:spPr/>
      <dgm:t>
        <a:bodyPr/>
        <a:lstStyle/>
        <a:p>
          <a:endParaRPr lang="ru-RU"/>
        </a:p>
      </dgm:t>
    </dgm:pt>
    <dgm:pt modelId="{2258F683-9730-43CB-B0F1-E7114D8A3ABB}" type="sibTrans" cxnId="{E0EBE719-D41D-45B6-9763-89420C101FCE}">
      <dgm:prSet/>
      <dgm:spPr/>
      <dgm:t>
        <a:bodyPr/>
        <a:lstStyle/>
        <a:p>
          <a:endParaRPr lang="ru-RU"/>
        </a:p>
      </dgm:t>
    </dgm:pt>
    <dgm:pt modelId="{8AFEBD3D-4A38-4C66-8E03-DE5118ABBCC2}">
      <dgm:prSet phldrT="[Текст]" custT="1"/>
      <dgm:spPr/>
      <dgm:t>
        <a:bodyPr/>
        <a:lstStyle/>
        <a:p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546AC54-BFE4-4EF0-8A9D-59F5EB866D16}" type="parTrans" cxnId="{28C20865-CCFC-4464-AFE6-A835C6B7962A}">
      <dgm:prSet/>
      <dgm:spPr/>
      <dgm:t>
        <a:bodyPr/>
        <a:lstStyle/>
        <a:p>
          <a:endParaRPr lang="ru-RU"/>
        </a:p>
      </dgm:t>
    </dgm:pt>
    <dgm:pt modelId="{9CC012F1-21D3-4218-99E3-54C809147C3E}" type="sibTrans" cxnId="{28C20865-CCFC-4464-AFE6-A835C6B7962A}">
      <dgm:prSet/>
      <dgm:spPr/>
      <dgm:t>
        <a:bodyPr/>
        <a:lstStyle/>
        <a:p>
          <a:endParaRPr lang="ru-RU"/>
        </a:p>
      </dgm:t>
    </dgm:pt>
    <dgm:pt modelId="{55855BD2-CF3F-4643-BA9D-73185E2AF853}" type="pres">
      <dgm:prSet presAssocID="{E7374464-734F-4236-8239-0D1792C097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29F88-F0B6-4FE6-A3A9-89B933380F91}" type="pres">
      <dgm:prSet presAssocID="{E7374464-734F-4236-8239-0D1792C09720}" presName="hierFlow" presStyleCnt="0"/>
      <dgm:spPr/>
    </dgm:pt>
    <dgm:pt modelId="{D557F60E-225C-4A82-97C7-77C9BAD2F248}" type="pres">
      <dgm:prSet presAssocID="{E7374464-734F-4236-8239-0D1792C09720}" presName="firstBuf" presStyleCnt="0"/>
      <dgm:spPr/>
    </dgm:pt>
    <dgm:pt modelId="{B33DBB12-B6F4-466C-939B-D906271A7D7D}" type="pres">
      <dgm:prSet presAssocID="{E7374464-734F-4236-8239-0D1792C097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053821A-7F67-4394-9F7F-4A01D5D85F6A}" type="pres">
      <dgm:prSet presAssocID="{75B89851-05AA-44E9-8759-5FFF8563CCE3}" presName="Name17" presStyleCnt="0"/>
      <dgm:spPr/>
    </dgm:pt>
    <dgm:pt modelId="{5BAD4A79-1B8C-4148-A2B7-2EBDBF23C891}" type="pres">
      <dgm:prSet presAssocID="{75B89851-05AA-44E9-8759-5FFF8563CCE3}" presName="level1Shape" presStyleLbl="node0" presStyleIdx="0" presStyleCnt="1" custScaleY="67043" custLinFactNeighborX="-1760" custLinFactNeighborY="-1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C48D7-3DDB-470A-A814-947EECCDF7C3}" type="pres">
      <dgm:prSet presAssocID="{75B89851-05AA-44E9-8759-5FFF8563CCE3}" presName="hierChild2" presStyleCnt="0"/>
      <dgm:spPr/>
    </dgm:pt>
    <dgm:pt modelId="{13F63237-1224-45C5-B0D5-03CBD7FD36E8}" type="pres">
      <dgm:prSet presAssocID="{2886F73B-C8E3-466B-9B37-66288949DB36}" presName="Name25" presStyleLbl="parChTrans1D2" presStyleIdx="0" presStyleCnt="1"/>
      <dgm:spPr/>
      <dgm:t>
        <a:bodyPr/>
        <a:lstStyle/>
        <a:p>
          <a:endParaRPr lang="ru-RU"/>
        </a:p>
      </dgm:t>
    </dgm:pt>
    <dgm:pt modelId="{F056F41B-A18C-40D2-B635-F5683B74B7D8}" type="pres">
      <dgm:prSet presAssocID="{2886F73B-C8E3-466B-9B37-66288949DB36}" presName="connTx" presStyleLbl="parChTrans1D2" presStyleIdx="0" presStyleCnt="1"/>
      <dgm:spPr/>
      <dgm:t>
        <a:bodyPr/>
        <a:lstStyle/>
        <a:p>
          <a:endParaRPr lang="ru-RU"/>
        </a:p>
      </dgm:t>
    </dgm:pt>
    <dgm:pt modelId="{C6535898-5CE8-40E8-87F5-847F518BCE79}" type="pres">
      <dgm:prSet presAssocID="{2F7A38AB-F405-49FB-8C00-D39FA035E306}" presName="Name30" presStyleCnt="0"/>
      <dgm:spPr/>
    </dgm:pt>
    <dgm:pt modelId="{1A7C270D-94A9-4362-8052-750EC9AADEB1}" type="pres">
      <dgm:prSet presAssocID="{2F7A38AB-F405-49FB-8C00-D39FA035E306}" presName="level2Shape" presStyleLbl="node2" presStyleIdx="0" presStyleCnt="1" custScaleY="63992" custLinFactNeighborX="-2107" custLinFactNeighborY="-11861"/>
      <dgm:spPr/>
      <dgm:t>
        <a:bodyPr/>
        <a:lstStyle/>
        <a:p>
          <a:endParaRPr lang="ru-RU"/>
        </a:p>
      </dgm:t>
    </dgm:pt>
    <dgm:pt modelId="{8726B8A6-C07F-40C2-9002-16B191E0E108}" type="pres">
      <dgm:prSet presAssocID="{2F7A38AB-F405-49FB-8C00-D39FA035E306}" presName="hierChild3" presStyleCnt="0"/>
      <dgm:spPr/>
    </dgm:pt>
    <dgm:pt modelId="{612AF52A-E7DD-4F03-B93C-E3197A57639B}" type="pres">
      <dgm:prSet presAssocID="{E7374464-734F-4236-8239-0D1792C09720}" presName="bgShapesFlow" presStyleCnt="0"/>
      <dgm:spPr/>
    </dgm:pt>
    <dgm:pt modelId="{11F4DDD5-C96F-40E8-82CF-0568427FD5F1}" type="pres">
      <dgm:prSet presAssocID="{DA7F6BEF-F333-4A35-85D8-5FD83F92C699}" presName="rectComp" presStyleCnt="0"/>
      <dgm:spPr/>
    </dgm:pt>
    <dgm:pt modelId="{C69A92AC-D7C3-4559-8075-822065839508}" type="pres">
      <dgm:prSet presAssocID="{DA7F6BEF-F333-4A35-85D8-5FD83F92C699}" presName="bgRect" presStyleLbl="bgShp" presStyleIdx="0" presStyleCnt="2" custScaleY="100000" custLinFactNeighborX="-74" custLinFactNeighborY="16667"/>
      <dgm:spPr/>
      <dgm:t>
        <a:bodyPr/>
        <a:lstStyle/>
        <a:p>
          <a:endParaRPr lang="ru-RU"/>
        </a:p>
      </dgm:t>
    </dgm:pt>
    <dgm:pt modelId="{8001F687-3D8F-4FE0-8E73-87CF7A12116B}" type="pres">
      <dgm:prSet presAssocID="{DA7F6BEF-F333-4A35-85D8-5FD83F92C699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B896-7207-4A4A-BA6B-5619937097A2}" type="pres">
      <dgm:prSet presAssocID="{DA7F6BEF-F333-4A35-85D8-5FD83F92C699}" presName="spComp" presStyleCnt="0"/>
      <dgm:spPr/>
    </dgm:pt>
    <dgm:pt modelId="{CF26040A-40CB-4141-812B-C73BAD0E225B}" type="pres">
      <dgm:prSet presAssocID="{DA7F6BEF-F333-4A35-85D8-5FD83F92C699}" presName="hSp" presStyleCnt="0"/>
      <dgm:spPr/>
    </dgm:pt>
    <dgm:pt modelId="{4FE9F827-54C4-4E08-867D-0D8BF2079445}" type="pres">
      <dgm:prSet presAssocID="{8AFEBD3D-4A38-4C66-8E03-DE5118ABBCC2}" presName="rectComp" presStyleCnt="0"/>
      <dgm:spPr/>
    </dgm:pt>
    <dgm:pt modelId="{5E1EE8E1-E2BA-47F1-9B49-C0B369FB9F0C}" type="pres">
      <dgm:prSet presAssocID="{8AFEBD3D-4A38-4C66-8E03-DE5118ABBCC2}" presName="bgRect" presStyleLbl="bgShp" presStyleIdx="1" presStyleCnt="2" custLinFactNeighborX="1008" custLinFactNeighborY="8785"/>
      <dgm:spPr/>
      <dgm:t>
        <a:bodyPr/>
        <a:lstStyle/>
        <a:p>
          <a:endParaRPr lang="ru-RU"/>
        </a:p>
      </dgm:t>
    </dgm:pt>
    <dgm:pt modelId="{BB10BA03-46E0-480E-BFA0-8AA44F78E366}" type="pres">
      <dgm:prSet presAssocID="{8AFEBD3D-4A38-4C66-8E03-DE5118ABBCC2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EBE719-D41D-45B6-9763-89420C101FCE}" srcId="{E7374464-734F-4236-8239-0D1792C09720}" destId="{DA7F6BEF-F333-4A35-85D8-5FD83F92C699}" srcOrd="1" destOrd="0" parTransId="{381C7793-53C4-4400-9D6F-43D65B04A939}" sibTransId="{2258F683-9730-43CB-B0F1-E7114D8A3ABB}"/>
    <dgm:cxn modelId="{96AA873D-4783-474F-8CAC-6344CAB8DD5C}" type="presOf" srcId="{DA7F6BEF-F333-4A35-85D8-5FD83F92C699}" destId="{C69A92AC-D7C3-4559-8075-822065839508}" srcOrd="0" destOrd="0" presId="urn:microsoft.com/office/officeart/2005/8/layout/hierarchy5"/>
    <dgm:cxn modelId="{81C6D922-37BA-4FA5-8FD1-4D8DF805501E}" type="presOf" srcId="{DA7F6BEF-F333-4A35-85D8-5FD83F92C699}" destId="{8001F687-3D8F-4FE0-8E73-87CF7A12116B}" srcOrd="1" destOrd="0" presId="urn:microsoft.com/office/officeart/2005/8/layout/hierarchy5"/>
    <dgm:cxn modelId="{DD17A2C9-C2E9-4A0B-8B25-CD2AF1556350}" type="presOf" srcId="{2886F73B-C8E3-466B-9B37-66288949DB36}" destId="{13F63237-1224-45C5-B0D5-03CBD7FD36E8}" srcOrd="0" destOrd="0" presId="urn:microsoft.com/office/officeart/2005/8/layout/hierarchy5"/>
    <dgm:cxn modelId="{2B121F2D-B0BA-44DF-B936-CFC99F6E5FE0}" type="presOf" srcId="{2886F73B-C8E3-466B-9B37-66288949DB36}" destId="{F056F41B-A18C-40D2-B635-F5683B74B7D8}" srcOrd="1" destOrd="0" presId="urn:microsoft.com/office/officeart/2005/8/layout/hierarchy5"/>
    <dgm:cxn modelId="{8C94E6E3-8334-4C7F-9A33-9AC2FA3DF0C6}" type="presOf" srcId="{8AFEBD3D-4A38-4C66-8E03-DE5118ABBCC2}" destId="{BB10BA03-46E0-480E-BFA0-8AA44F78E366}" srcOrd="1" destOrd="0" presId="urn:microsoft.com/office/officeart/2005/8/layout/hierarchy5"/>
    <dgm:cxn modelId="{33619372-2293-44A6-89A2-6705555313D9}" type="presOf" srcId="{75B89851-05AA-44E9-8759-5FFF8563CCE3}" destId="{5BAD4A79-1B8C-4148-A2B7-2EBDBF23C891}" srcOrd="0" destOrd="0" presId="urn:microsoft.com/office/officeart/2005/8/layout/hierarchy5"/>
    <dgm:cxn modelId="{534010F3-F5E8-487B-83B9-146D5454657D}" srcId="{E7374464-734F-4236-8239-0D1792C09720}" destId="{75B89851-05AA-44E9-8759-5FFF8563CCE3}" srcOrd="0" destOrd="0" parTransId="{F34646D4-184F-4ADF-A3E7-4AFD798D380F}" sibTransId="{A37167E8-95DC-472B-ADBD-8013D7374CC1}"/>
    <dgm:cxn modelId="{631038AC-F048-46DD-9228-9C8B5C66F622}" type="presOf" srcId="{E7374464-734F-4236-8239-0D1792C09720}" destId="{55855BD2-CF3F-4643-BA9D-73185E2AF853}" srcOrd="0" destOrd="0" presId="urn:microsoft.com/office/officeart/2005/8/layout/hierarchy5"/>
    <dgm:cxn modelId="{28C20865-CCFC-4464-AFE6-A835C6B7962A}" srcId="{E7374464-734F-4236-8239-0D1792C09720}" destId="{8AFEBD3D-4A38-4C66-8E03-DE5118ABBCC2}" srcOrd="2" destOrd="0" parTransId="{B546AC54-BFE4-4EF0-8A9D-59F5EB866D16}" sibTransId="{9CC012F1-21D3-4218-99E3-54C809147C3E}"/>
    <dgm:cxn modelId="{94D9305E-3D84-475B-B3BC-56A2DBFD9436}" type="presOf" srcId="{2F7A38AB-F405-49FB-8C00-D39FA035E306}" destId="{1A7C270D-94A9-4362-8052-750EC9AADEB1}" srcOrd="0" destOrd="0" presId="urn:microsoft.com/office/officeart/2005/8/layout/hierarchy5"/>
    <dgm:cxn modelId="{909753EB-9BCC-4EF5-9E0E-1E99B5A5B271}" type="presOf" srcId="{8AFEBD3D-4A38-4C66-8E03-DE5118ABBCC2}" destId="{5E1EE8E1-E2BA-47F1-9B49-C0B369FB9F0C}" srcOrd="0" destOrd="0" presId="urn:microsoft.com/office/officeart/2005/8/layout/hierarchy5"/>
    <dgm:cxn modelId="{91314772-8FC0-4197-AE4F-A5A17E781F1F}" srcId="{75B89851-05AA-44E9-8759-5FFF8563CCE3}" destId="{2F7A38AB-F405-49FB-8C00-D39FA035E306}" srcOrd="0" destOrd="0" parTransId="{2886F73B-C8E3-466B-9B37-66288949DB36}" sibTransId="{731983AB-5328-48FA-88A7-1E6CAB91B007}"/>
    <dgm:cxn modelId="{77FE69D1-C8CB-4372-B827-4957134A042E}" type="presParOf" srcId="{55855BD2-CF3F-4643-BA9D-73185E2AF853}" destId="{F4C29F88-F0B6-4FE6-A3A9-89B933380F91}" srcOrd="0" destOrd="0" presId="urn:microsoft.com/office/officeart/2005/8/layout/hierarchy5"/>
    <dgm:cxn modelId="{E5600ABB-00E3-49CA-AB9E-06111FAB858D}" type="presParOf" srcId="{F4C29F88-F0B6-4FE6-A3A9-89B933380F91}" destId="{D557F60E-225C-4A82-97C7-77C9BAD2F248}" srcOrd="0" destOrd="0" presId="urn:microsoft.com/office/officeart/2005/8/layout/hierarchy5"/>
    <dgm:cxn modelId="{46468903-FA25-40E2-923A-DF2145F98540}" type="presParOf" srcId="{F4C29F88-F0B6-4FE6-A3A9-89B933380F91}" destId="{B33DBB12-B6F4-466C-939B-D906271A7D7D}" srcOrd="1" destOrd="0" presId="urn:microsoft.com/office/officeart/2005/8/layout/hierarchy5"/>
    <dgm:cxn modelId="{F422BE75-221A-4C52-984F-E67AF2D74E28}" type="presParOf" srcId="{B33DBB12-B6F4-466C-939B-D906271A7D7D}" destId="{7053821A-7F67-4394-9F7F-4A01D5D85F6A}" srcOrd="0" destOrd="0" presId="urn:microsoft.com/office/officeart/2005/8/layout/hierarchy5"/>
    <dgm:cxn modelId="{658E6802-022B-4E0B-96CB-D4A6FCDE063E}" type="presParOf" srcId="{7053821A-7F67-4394-9F7F-4A01D5D85F6A}" destId="{5BAD4A79-1B8C-4148-A2B7-2EBDBF23C891}" srcOrd="0" destOrd="0" presId="urn:microsoft.com/office/officeart/2005/8/layout/hierarchy5"/>
    <dgm:cxn modelId="{CC54A1BE-3AA3-4BC0-AA92-9568D81E9CAF}" type="presParOf" srcId="{7053821A-7F67-4394-9F7F-4A01D5D85F6A}" destId="{D20C48D7-3DDB-470A-A814-947EECCDF7C3}" srcOrd="1" destOrd="0" presId="urn:microsoft.com/office/officeart/2005/8/layout/hierarchy5"/>
    <dgm:cxn modelId="{5C9D916C-B24E-4B32-8B44-AA1F771D68A3}" type="presParOf" srcId="{D20C48D7-3DDB-470A-A814-947EECCDF7C3}" destId="{13F63237-1224-45C5-B0D5-03CBD7FD36E8}" srcOrd="0" destOrd="0" presId="urn:microsoft.com/office/officeart/2005/8/layout/hierarchy5"/>
    <dgm:cxn modelId="{83DAD594-BD4D-4E39-B187-57F39C1C396C}" type="presParOf" srcId="{13F63237-1224-45C5-B0D5-03CBD7FD36E8}" destId="{F056F41B-A18C-40D2-B635-F5683B74B7D8}" srcOrd="0" destOrd="0" presId="urn:microsoft.com/office/officeart/2005/8/layout/hierarchy5"/>
    <dgm:cxn modelId="{561EC167-21D0-40B5-92E4-1F228BDF17BC}" type="presParOf" srcId="{D20C48D7-3DDB-470A-A814-947EECCDF7C3}" destId="{C6535898-5CE8-40E8-87F5-847F518BCE79}" srcOrd="1" destOrd="0" presId="urn:microsoft.com/office/officeart/2005/8/layout/hierarchy5"/>
    <dgm:cxn modelId="{6EC98B81-5BC6-41F7-A99D-6514C29330A0}" type="presParOf" srcId="{C6535898-5CE8-40E8-87F5-847F518BCE79}" destId="{1A7C270D-94A9-4362-8052-750EC9AADEB1}" srcOrd="0" destOrd="0" presId="urn:microsoft.com/office/officeart/2005/8/layout/hierarchy5"/>
    <dgm:cxn modelId="{E6AF5724-58A8-4A7E-B07C-049CD26AEA15}" type="presParOf" srcId="{C6535898-5CE8-40E8-87F5-847F518BCE79}" destId="{8726B8A6-C07F-40C2-9002-16B191E0E108}" srcOrd="1" destOrd="0" presId="urn:microsoft.com/office/officeart/2005/8/layout/hierarchy5"/>
    <dgm:cxn modelId="{F7653E89-AC6D-415B-ACE4-883F8397F9EC}" type="presParOf" srcId="{55855BD2-CF3F-4643-BA9D-73185E2AF853}" destId="{612AF52A-E7DD-4F03-B93C-E3197A57639B}" srcOrd="1" destOrd="0" presId="urn:microsoft.com/office/officeart/2005/8/layout/hierarchy5"/>
    <dgm:cxn modelId="{6E364900-71DC-495F-86FD-9B3D23765D7D}" type="presParOf" srcId="{612AF52A-E7DD-4F03-B93C-E3197A57639B}" destId="{11F4DDD5-C96F-40E8-82CF-0568427FD5F1}" srcOrd="0" destOrd="0" presId="urn:microsoft.com/office/officeart/2005/8/layout/hierarchy5"/>
    <dgm:cxn modelId="{5D9D8998-584D-499D-B801-2CE1AF521AA8}" type="presParOf" srcId="{11F4DDD5-C96F-40E8-82CF-0568427FD5F1}" destId="{C69A92AC-D7C3-4559-8075-822065839508}" srcOrd="0" destOrd="0" presId="urn:microsoft.com/office/officeart/2005/8/layout/hierarchy5"/>
    <dgm:cxn modelId="{376E81FC-71C2-4C01-A1C6-5AB661AA52FA}" type="presParOf" srcId="{11F4DDD5-C96F-40E8-82CF-0568427FD5F1}" destId="{8001F687-3D8F-4FE0-8E73-87CF7A12116B}" srcOrd="1" destOrd="0" presId="urn:microsoft.com/office/officeart/2005/8/layout/hierarchy5"/>
    <dgm:cxn modelId="{36E259BD-A462-4ED5-9947-BA896DF27837}" type="presParOf" srcId="{612AF52A-E7DD-4F03-B93C-E3197A57639B}" destId="{AEBAB896-7207-4A4A-BA6B-5619937097A2}" srcOrd="1" destOrd="0" presId="urn:microsoft.com/office/officeart/2005/8/layout/hierarchy5"/>
    <dgm:cxn modelId="{DA7C3EB8-5EAE-4649-AA83-EB465FA1F325}" type="presParOf" srcId="{AEBAB896-7207-4A4A-BA6B-5619937097A2}" destId="{CF26040A-40CB-4141-812B-C73BAD0E225B}" srcOrd="0" destOrd="0" presId="urn:microsoft.com/office/officeart/2005/8/layout/hierarchy5"/>
    <dgm:cxn modelId="{57C99E1A-1E50-4C5C-A3D8-733B6187E29E}" type="presParOf" srcId="{612AF52A-E7DD-4F03-B93C-E3197A57639B}" destId="{4FE9F827-54C4-4E08-867D-0D8BF2079445}" srcOrd="2" destOrd="0" presId="urn:microsoft.com/office/officeart/2005/8/layout/hierarchy5"/>
    <dgm:cxn modelId="{21E8D9E7-C435-4196-90E3-3BC8D43B14AC}" type="presParOf" srcId="{4FE9F827-54C4-4E08-867D-0D8BF2079445}" destId="{5E1EE8E1-E2BA-47F1-9B49-C0B369FB9F0C}" srcOrd="0" destOrd="0" presId="urn:microsoft.com/office/officeart/2005/8/layout/hierarchy5"/>
    <dgm:cxn modelId="{51F5ED8A-7C09-43E7-A148-AFD92DB0329F}" type="presParOf" srcId="{4FE9F827-54C4-4E08-867D-0D8BF2079445}" destId="{BB10BA03-46E0-480E-BFA0-8AA44F78E36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артық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/>
      <dgm:spPr/>
      <dgm:t>
        <a:bodyPr/>
        <a:lstStyle/>
        <a:p>
          <a:endParaRPr lang="ru-RU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/>
      <dgm:spPr/>
      <dgm:t>
        <a:bodyPr/>
        <a:lstStyle/>
        <a:p>
          <a:endParaRPr lang="ru-RU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LinFactNeighborX="-6917" custLinFactNeighborY="-207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6233" custLinFactNeighborX="41647" custLinFactNeighborY="-16423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14241" custLinFactNeighborX="43580" custLinFactNeighborY="-195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2" custScaleX="123917" custLinFactNeighborX="-6532" custLinFactNeighborY="-370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2" custScaleX="119335" custScaleY="100000" custLinFactNeighborX="6632" custLinFactNeighborY="-370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55C0B0-15BE-46F2-A743-BF2E8A08439D}" type="presOf" srcId="{0381FAC4-3A7D-48D8-997F-4D477FF3BF00}" destId="{B9AD5895-4970-40A8-AED3-1403C9950FF3}" srcOrd="0" destOrd="0" presId="urn:microsoft.com/office/officeart/2005/8/layout/hierarchy5"/>
    <dgm:cxn modelId="{00EB2032-50AD-4C79-95C6-F6197EB56554}" type="presOf" srcId="{EE6933F0-B5B5-4702-A956-5E2A7CC0C02C}" destId="{C9D78E2B-F8AF-41F3-B43A-DB9856E9E5D5}" srcOrd="1" destOrd="0" presId="urn:microsoft.com/office/officeart/2005/8/layout/hierarchy5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A64E9975-2171-4196-AF76-C6C1C9EA69B0}" type="presOf" srcId="{7479D112-FEBE-4FD4-99C3-002D95F9772C}" destId="{62CB50F7-72D6-4337-A411-B743CA4FBC83}" srcOrd="0" destOrd="0" presId="urn:microsoft.com/office/officeart/2005/8/layout/hierarchy5"/>
    <dgm:cxn modelId="{D7E82A16-F770-49C4-949C-EE1A19D2F3C7}" type="presOf" srcId="{DF95643C-1518-46F6-840B-04519D88796D}" destId="{433CE074-F497-42BF-A729-AEE7461F7E83}" srcOrd="0" destOrd="0" presId="urn:microsoft.com/office/officeart/2005/8/layout/hierarchy5"/>
    <dgm:cxn modelId="{E662FC8E-0F65-42A0-BBCB-167C61A40410}" type="presOf" srcId="{698C1A61-6485-4142-82D6-B97B71C6D662}" destId="{C8868400-E0F6-47F8-B043-3BFB60EFF0AB}" srcOrd="0" destOrd="0" presId="urn:microsoft.com/office/officeart/2005/8/layout/hierarchy5"/>
    <dgm:cxn modelId="{FDC893F3-1610-4C62-9420-D7E77ADE75A1}" type="presOf" srcId="{65C47340-8E7F-4849-9515-83F73A0C5F8E}" destId="{C11A1F55-0E55-4A73-9E11-F0A66764CDF0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BC7395D0-22CD-48A4-9CC9-AAED7F895B48}" type="presOf" srcId="{396E5D6C-1673-4A2F-8ACD-77C1B48B097C}" destId="{A8F59182-69F3-4E3F-9782-8568B1E87E17}" srcOrd="1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FE90FAD1-001D-44D9-8B80-59753B632628}" type="presOf" srcId="{7479D112-FEBE-4FD4-99C3-002D95F9772C}" destId="{8DC32A41-0F8F-47E5-9810-B3B99A4C1330}" srcOrd="1" destOrd="0" presId="urn:microsoft.com/office/officeart/2005/8/layout/hierarchy5"/>
    <dgm:cxn modelId="{611CC220-80EF-481C-A38F-9D47E15C68A4}" type="presOf" srcId="{0381FAC4-3A7D-48D8-997F-4D477FF3BF00}" destId="{A26B4979-39F8-4C24-ABA3-8DCA02345A81}" srcOrd="1" destOrd="0" presId="urn:microsoft.com/office/officeart/2005/8/layout/hierarchy5"/>
    <dgm:cxn modelId="{0AF5F55C-596D-4E45-A8F9-869AE95FE0F8}" type="presOf" srcId="{396E5D6C-1673-4A2F-8ACD-77C1B48B097C}" destId="{F980157E-2981-4832-B3A8-0BB225AEBB05}" srcOrd="0" destOrd="0" presId="urn:microsoft.com/office/officeart/2005/8/layout/hierarchy5"/>
    <dgm:cxn modelId="{C7A436D9-BFF1-4B4C-9C95-2B80EE525A7E}" type="presOf" srcId="{7E386C28-31E9-405F-97C4-073ED78FFC5B}" destId="{883529FA-18BC-45DB-B87B-8933A916A029}" srcOrd="0" destOrd="0" presId="urn:microsoft.com/office/officeart/2005/8/layout/hierarchy5"/>
    <dgm:cxn modelId="{DFEECC8E-ED27-4777-807D-3E1B81C40793}" type="presOf" srcId="{EE6933F0-B5B5-4702-A956-5E2A7CC0C02C}" destId="{5EB8742B-D4C2-4835-9ADA-CB1EED58C269}" srcOrd="0" destOrd="0" presId="urn:microsoft.com/office/officeart/2005/8/layout/hierarchy5"/>
    <dgm:cxn modelId="{87F3151D-EC58-460E-8A5E-33F4CA36863D}" type="presParOf" srcId="{C8868400-E0F6-47F8-B043-3BFB60EFF0AB}" destId="{8FFEE7F3-A60B-4963-A2EB-9DF8B848DE20}" srcOrd="0" destOrd="0" presId="urn:microsoft.com/office/officeart/2005/8/layout/hierarchy5"/>
    <dgm:cxn modelId="{6531D666-6FF1-4B07-AD85-BA6DBE3E0E2C}" type="presParOf" srcId="{8FFEE7F3-A60B-4963-A2EB-9DF8B848DE20}" destId="{86B89495-3EE3-4111-B40C-57A9CDB4BEB4}" srcOrd="0" destOrd="0" presId="urn:microsoft.com/office/officeart/2005/8/layout/hierarchy5"/>
    <dgm:cxn modelId="{33F76B7C-FBA6-4204-8BE4-A9EA264D964D}" type="presParOf" srcId="{8FFEE7F3-A60B-4963-A2EB-9DF8B848DE20}" destId="{D04F6D48-D992-4A26-A7BF-82E491549F25}" srcOrd="1" destOrd="0" presId="urn:microsoft.com/office/officeart/2005/8/layout/hierarchy5"/>
    <dgm:cxn modelId="{5DAB04A2-F6CC-4A6D-BB79-CA1D879DC667}" type="presParOf" srcId="{D04F6D48-D992-4A26-A7BF-82E491549F25}" destId="{721E7E4B-BAA1-4068-9289-F92EA561F9F2}" srcOrd="0" destOrd="0" presId="urn:microsoft.com/office/officeart/2005/8/layout/hierarchy5"/>
    <dgm:cxn modelId="{86CB9BAF-1713-4806-9A81-9F4E90E9F432}" type="presParOf" srcId="{721E7E4B-BAA1-4068-9289-F92EA561F9F2}" destId="{883529FA-18BC-45DB-B87B-8933A916A029}" srcOrd="0" destOrd="0" presId="urn:microsoft.com/office/officeart/2005/8/layout/hierarchy5"/>
    <dgm:cxn modelId="{EA18EA4A-07D4-4CC3-9FBB-995173366182}" type="presParOf" srcId="{721E7E4B-BAA1-4068-9289-F92EA561F9F2}" destId="{1BCB6563-7034-49B9-BEE2-0CB6AF9AB68C}" srcOrd="1" destOrd="0" presId="urn:microsoft.com/office/officeart/2005/8/layout/hierarchy5"/>
    <dgm:cxn modelId="{4A80BD83-CCB3-4E5F-9113-B9A138EB0831}" type="presParOf" srcId="{1BCB6563-7034-49B9-BEE2-0CB6AF9AB68C}" destId="{B9AD5895-4970-40A8-AED3-1403C9950FF3}" srcOrd="0" destOrd="0" presId="urn:microsoft.com/office/officeart/2005/8/layout/hierarchy5"/>
    <dgm:cxn modelId="{7964C9DA-DD74-457D-A438-F2E692612526}" type="presParOf" srcId="{B9AD5895-4970-40A8-AED3-1403C9950FF3}" destId="{A26B4979-39F8-4C24-ABA3-8DCA02345A81}" srcOrd="0" destOrd="0" presId="urn:microsoft.com/office/officeart/2005/8/layout/hierarchy5"/>
    <dgm:cxn modelId="{20281698-78F5-4DBA-B983-331DBC1138ED}" type="presParOf" srcId="{1BCB6563-7034-49B9-BEE2-0CB6AF9AB68C}" destId="{0F396E80-89BF-4AC0-9E28-BF4A16EA0474}" srcOrd="1" destOrd="0" presId="urn:microsoft.com/office/officeart/2005/8/layout/hierarchy5"/>
    <dgm:cxn modelId="{060ABF74-3230-4467-896E-99E918C88986}" type="presParOf" srcId="{0F396E80-89BF-4AC0-9E28-BF4A16EA0474}" destId="{433CE074-F497-42BF-A729-AEE7461F7E83}" srcOrd="0" destOrd="0" presId="urn:microsoft.com/office/officeart/2005/8/layout/hierarchy5"/>
    <dgm:cxn modelId="{45FD125A-012B-4081-B9A2-B701F3D6B39B}" type="presParOf" srcId="{0F396E80-89BF-4AC0-9E28-BF4A16EA0474}" destId="{D0BCA979-AC27-4814-86F2-ACD9CE251B97}" srcOrd="1" destOrd="0" presId="urn:microsoft.com/office/officeart/2005/8/layout/hierarchy5"/>
    <dgm:cxn modelId="{63916BE8-B8BD-4B5A-9E1A-B69B08FE6980}" type="presParOf" srcId="{1BCB6563-7034-49B9-BEE2-0CB6AF9AB68C}" destId="{62CB50F7-72D6-4337-A411-B743CA4FBC83}" srcOrd="2" destOrd="0" presId="urn:microsoft.com/office/officeart/2005/8/layout/hierarchy5"/>
    <dgm:cxn modelId="{1AB11156-219F-4548-86D4-F802D4DED1B0}" type="presParOf" srcId="{62CB50F7-72D6-4337-A411-B743CA4FBC83}" destId="{8DC32A41-0F8F-47E5-9810-B3B99A4C1330}" srcOrd="0" destOrd="0" presId="urn:microsoft.com/office/officeart/2005/8/layout/hierarchy5"/>
    <dgm:cxn modelId="{C4F506C7-CD0B-478E-8D54-C89D76E75801}" type="presParOf" srcId="{1BCB6563-7034-49B9-BEE2-0CB6AF9AB68C}" destId="{16BC6315-F759-47A9-86C6-D3B21672F72B}" srcOrd="3" destOrd="0" presId="urn:microsoft.com/office/officeart/2005/8/layout/hierarchy5"/>
    <dgm:cxn modelId="{FD902895-3349-4B42-BC49-8E91B74C472F}" type="presParOf" srcId="{16BC6315-F759-47A9-86C6-D3B21672F72B}" destId="{C11A1F55-0E55-4A73-9E11-F0A66764CDF0}" srcOrd="0" destOrd="0" presId="urn:microsoft.com/office/officeart/2005/8/layout/hierarchy5"/>
    <dgm:cxn modelId="{425E0C9B-15EC-4BB9-ABFA-BF6F4A3BB04E}" type="presParOf" srcId="{16BC6315-F759-47A9-86C6-D3B21672F72B}" destId="{42D48FB5-5555-49E2-95AC-42949A43CD7B}" srcOrd="1" destOrd="0" presId="urn:microsoft.com/office/officeart/2005/8/layout/hierarchy5"/>
    <dgm:cxn modelId="{2817BD1F-2FC8-483A-93AE-A10C614C2B8E}" type="presParOf" srcId="{C8868400-E0F6-47F8-B043-3BFB60EFF0AB}" destId="{CABDF658-EB2A-4237-B27A-0FB4D0AA2659}" srcOrd="1" destOrd="0" presId="urn:microsoft.com/office/officeart/2005/8/layout/hierarchy5"/>
    <dgm:cxn modelId="{1B827B01-EAE5-4AC7-AD2D-47D20C34E008}" type="presParOf" srcId="{CABDF658-EB2A-4237-B27A-0FB4D0AA2659}" destId="{3BE9DB9C-8869-470A-90E0-4C87C4324244}" srcOrd="0" destOrd="0" presId="urn:microsoft.com/office/officeart/2005/8/layout/hierarchy5"/>
    <dgm:cxn modelId="{6578B7E4-3A5F-4955-872E-CA77E7374AD3}" type="presParOf" srcId="{3BE9DB9C-8869-470A-90E0-4C87C4324244}" destId="{F980157E-2981-4832-B3A8-0BB225AEBB05}" srcOrd="0" destOrd="0" presId="urn:microsoft.com/office/officeart/2005/8/layout/hierarchy5"/>
    <dgm:cxn modelId="{360976EC-6F63-4243-8A19-E90B67735348}" type="presParOf" srcId="{3BE9DB9C-8869-470A-90E0-4C87C4324244}" destId="{A8F59182-69F3-4E3F-9782-8568B1E87E17}" srcOrd="1" destOrd="0" presId="urn:microsoft.com/office/officeart/2005/8/layout/hierarchy5"/>
    <dgm:cxn modelId="{2ED0DA74-0728-40F3-AF57-A4DD896BA31C}" type="presParOf" srcId="{CABDF658-EB2A-4237-B27A-0FB4D0AA2659}" destId="{11311DFF-3C64-48B6-B1C6-42A011E3114F}" srcOrd="1" destOrd="0" presId="urn:microsoft.com/office/officeart/2005/8/layout/hierarchy5"/>
    <dgm:cxn modelId="{85F37A6E-3E77-4026-AA27-10FDF25CA977}" type="presParOf" srcId="{11311DFF-3C64-48B6-B1C6-42A011E3114F}" destId="{B5175DE0-03CE-42EF-A57A-81E20EB247E2}" srcOrd="0" destOrd="0" presId="urn:microsoft.com/office/officeart/2005/8/layout/hierarchy5"/>
    <dgm:cxn modelId="{DA2577BC-9265-4FA1-833A-7E908A0C6567}" type="presParOf" srcId="{CABDF658-EB2A-4237-B27A-0FB4D0AA2659}" destId="{9C494AAF-9F74-4876-8DAA-FF7743CE1DBD}" srcOrd="2" destOrd="0" presId="urn:microsoft.com/office/officeart/2005/8/layout/hierarchy5"/>
    <dgm:cxn modelId="{9F8153EE-9824-4D6D-9934-BD85C5936FD4}" type="presParOf" srcId="{9C494AAF-9F74-4876-8DAA-FF7743CE1DBD}" destId="{5EB8742B-D4C2-4835-9ADA-CB1EED58C269}" srcOrd="0" destOrd="0" presId="urn:microsoft.com/office/officeart/2005/8/layout/hierarchy5"/>
    <dgm:cxn modelId="{644F0E5B-87DB-4452-8783-5CE68EFC9A5C}" type="presParOf" srcId="{9C494AAF-9F74-4876-8DAA-FF7743CE1DBD}" destId="{C9D78E2B-F8AF-41F3-B43A-DB9856E9E5D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52B1DE-D946-4C13-9C3D-B876ADEC1C7A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705FED-3148-46CE-A9FE-DE6935FB28F3}">
      <dgm:prSet phldrT="[Текст]" custT="1"/>
      <dgm:spPr/>
      <dgm:t>
        <a:bodyPr/>
        <a:lstStyle/>
        <a:p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ҚР-дан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жылыстау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292E67-883F-43DC-9574-E7E13E864A0B}" type="parTrans" cxnId="{1C602F33-3D47-4374-B798-457D8326E106}">
      <dgm:prSet/>
      <dgm:spPr/>
      <dgm:t>
        <a:bodyPr/>
        <a:lstStyle/>
        <a:p>
          <a:endParaRPr lang="ru-RU"/>
        </a:p>
      </dgm:t>
    </dgm:pt>
    <dgm:pt modelId="{736BCECC-50D4-4281-9559-7C995A21D0DE}" type="sibTrans" cxnId="{1C602F33-3D47-4374-B798-457D8326E106}">
      <dgm:prSet/>
      <dgm:spPr/>
      <dgm:t>
        <a:bodyPr/>
        <a:lstStyle/>
        <a:p>
          <a:endParaRPr lang="ru-RU"/>
        </a:p>
      </dgm:t>
    </dgm:pt>
    <dgm:pt modelId="{CB645ABC-DC0E-4E70-96FF-DAB9B203EDE7}">
      <dgm:prSet phldrT="[Текст]"/>
      <dgm:spPr/>
      <dgm:t>
        <a:bodyPr/>
        <a:lstStyle/>
        <a:p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тауарлар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экспортымен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импортымен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байланысты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коммерциялық кредиттер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ерекшелік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- КЕН) </a:t>
          </a:r>
          <a:endParaRPr lang="ru-RU" dirty="0">
            <a:solidFill>
              <a:srgbClr val="002060"/>
            </a:solidFill>
          </a:endParaRPr>
        </a:p>
      </dgm:t>
    </dgm:pt>
    <dgm:pt modelId="{C1069D24-808F-4325-B86D-B3B2BCD1ED09}" type="parTrans" cxnId="{F7FE6B66-8BD7-4F58-A58C-0BAFD22502C2}">
      <dgm:prSet/>
      <dgm:spPr/>
      <dgm:t>
        <a:bodyPr/>
        <a:lstStyle/>
        <a:p>
          <a:endParaRPr lang="ru-RU"/>
        </a:p>
      </dgm:t>
    </dgm:pt>
    <dgm:pt modelId="{428652C5-DE83-475E-98EC-720D7BAA06D4}" type="sibTrans" cxnId="{F7FE6B66-8BD7-4F58-A58C-0BAFD22502C2}">
      <dgm:prSet/>
      <dgm:spPr/>
      <dgm:t>
        <a:bodyPr/>
        <a:lstStyle/>
        <a:p>
          <a:endParaRPr lang="ru-RU"/>
        </a:p>
      </dgm:t>
    </dgm:pt>
    <dgm:pt modelId="{71584758-C1F2-420C-9541-5E484DDA53D1}">
      <dgm:prSet phldrT="[Текст]" custT="1"/>
      <dgm:spPr/>
      <dgm:t>
        <a:bodyPr/>
        <a:lstStyle/>
        <a:p>
          <a:pPr rtl="0"/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ҚР-ға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түсім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5994C84-5927-4D36-BFC5-C3A2B85F8BA9}" type="parTrans" cxnId="{2CBD989C-B492-4746-B846-3BE04EA654AA}">
      <dgm:prSet/>
      <dgm:spPr/>
      <dgm:t>
        <a:bodyPr/>
        <a:lstStyle/>
        <a:p>
          <a:endParaRPr lang="ru-RU"/>
        </a:p>
      </dgm:t>
    </dgm:pt>
    <dgm:pt modelId="{0720D28B-5F4A-486B-99EE-8AA6489B2734}" type="sibTrans" cxnId="{2CBD989C-B492-4746-B846-3BE04EA654AA}">
      <dgm:prSet/>
      <dgm:spPr/>
      <dgm:t>
        <a:bodyPr/>
        <a:lstStyle/>
        <a:p>
          <a:endParaRPr lang="ru-RU"/>
        </a:p>
      </dgm:t>
    </dgm:pt>
    <dgm:pt modelId="{31AD6240-181C-4100-B73F-B31EAE55446A}">
      <dgm:prSet phldrT="[Текст]"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тауарлар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экспортымен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импортымен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байланысты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коммерциялық кредиттер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ерекшелік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- КЕН) </a:t>
          </a:r>
          <a:endParaRPr lang="ru-RU" dirty="0">
            <a:solidFill>
              <a:srgbClr val="002060"/>
            </a:solidFill>
          </a:endParaRPr>
        </a:p>
      </dgm:t>
    </dgm:pt>
    <dgm:pt modelId="{4B58C262-6414-4D60-A350-0A0702D3F98E}" type="parTrans" cxnId="{7B36AB37-CB42-4AED-AC2D-2B15244199BC}">
      <dgm:prSet/>
      <dgm:spPr/>
      <dgm:t>
        <a:bodyPr/>
        <a:lstStyle/>
        <a:p>
          <a:endParaRPr lang="ru-RU"/>
        </a:p>
      </dgm:t>
    </dgm:pt>
    <dgm:pt modelId="{79C17603-BA0C-46CD-AB99-AA780DBE43E4}" type="sibTrans" cxnId="{7B36AB37-CB42-4AED-AC2D-2B15244199BC}">
      <dgm:prSet/>
      <dgm:spPr/>
      <dgm:t>
        <a:bodyPr/>
        <a:lstStyle/>
        <a:p>
          <a:endParaRPr lang="ru-RU"/>
        </a:p>
      </dgm:t>
    </dgm:pt>
    <dgm:pt modelId="{41A24462-9BBB-4807-8924-05E0CB768DE6}">
      <dgm:prSet/>
      <dgm:spPr/>
      <dgm:t>
        <a:bodyPr/>
        <a:lstStyle/>
        <a:p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ҚР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резиденттерінің шетелге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инвестициялары</a:t>
          </a:r>
          <a:endParaRPr lang="en-US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86E6CBD6-9F88-4CE2-87A4-F4287994818A}" type="parTrans" cxnId="{6797A980-4C06-4A5D-A148-5890F6A4DCF1}">
      <dgm:prSet/>
      <dgm:spPr/>
      <dgm:t>
        <a:bodyPr/>
        <a:lstStyle/>
        <a:p>
          <a:endParaRPr lang="ru-RU"/>
        </a:p>
      </dgm:t>
    </dgm:pt>
    <dgm:pt modelId="{C0914B97-1C43-4A19-A0AA-653DD221336D}" type="sibTrans" cxnId="{6797A980-4C06-4A5D-A148-5890F6A4DCF1}">
      <dgm:prSet/>
      <dgm:spPr/>
      <dgm:t>
        <a:bodyPr/>
        <a:lstStyle/>
        <a:p>
          <a:endParaRPr lang="ru-RU"/>
        </a:p>
      </dgm:t>
    </dgm:pt>
    <dgm:pt modelId="{D4222F31-2A6D-457C-AB08-93135C134F45}">
      <dgm:prSet/>
      <dgm:spPr/>
      <dgm:t>
        <a:bodyPr/>
        <a:lstStyle/>
        <a:p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қаржылық қарыздар</a:t>
          </a:r>
          <a:endParaRPr lang="ru-RU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4D230393-AB58-4A4B-9E54-63ED9AE97ED7}" type="parTrans" cxnId="{2E141516-4A65-422D-9405-926F0E3AA859}">
      <dgm:prSet/>
      <dgm:spPr/>
      <dgm:t>
        <a:bodyPr/>
        <a:lstStyle/>
        <a:p>
          <a:endParaRPr lang="ru-RU"/>
        </a:p>
      </dgm:t>
    </dgm:pt>
    <dgm:pt modelId="{F04FC3FA-08B6-4861-9DD5-FB1C40C90F87}" type="sibTrans" cxnId="{2E141516-4A65-422D-9405-926F0E3AA859}">
      <dgm:prSet/>
      <dgm:spPr/>
      <dgm:t>
        <a:bodyPr/>
        <a:lstStyle/>
        <a:p>
          <a:endParaRPr lang="ru-RU"/>
        </a:p>
      </dgm:t>
    </dgm:pt>
    <dgm:pt modelId="{95595A27-85BD-4820-9BF7-E31F7E25C788}">
      <dgm:prSet/>
      <dgm:spPr/>
      <dgm:t>
        <a:bodyPr/>
        <a:lstStyle/>
        <a:p>
          <a:pPr rtl="0"/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Зияткерлік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меншік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объектілеріне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толық айрықша құқықты сатып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endParaRPr lang="ru-RU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D023CC3B-035A-4269-8B6B-C6FFB9F15300}" type="parTrans" cxnId="{531C275D-35F4-4470-8449-40C6647AD4DE}">
      <dgm:prSet/>
      <dgm:spPr/>
      <dgm:t>
        <a:bodyPr/>
        <a:lstStyle/>
        <a:p>
          <a:endParaRPr lang="ru-RU"/>
        </a:p>
      </dgm:t>
    </dgm:pt>
    <dgm:pt modelId="{3FFA249D-9044-49C5-A420-9FC32960FEFE}" type="sibTrans" cxnId="{531C275D-35F4-4470-8449-40C6647AD4DE}">
      <dgm:prSet/>
      <dgm:spPr/>
      <dgm:t>
        <a:bodyPr/>
        <a:lstStyle/>
        <a:p>
          <a:endParaRPr lang="ru-RU"/>
        </a:p>
      </dgm:t>
    </dgm:pt>
    <dgm:pt modelId="{7F84CE24-94BE-4E5D-9945-8DE59746A08C}">
      <dgm:prSet/>
      <dgm:spPr/>
      <dgm:t>
        <a:bodyPr/>
        <a:lstStyle/>
        <a:p>
          <a:pPr rtl="0"/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Біріккен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қызмет қатысушысының міндеттемелерін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орындау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үшін ақшаны және өзге мүлікті 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беру</a:t>
          </a:r>
          <a:endParaRPr lang="ru-RU" b="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54F959D3-B3EB-4CA8-820B-F8BDA206AB7C}" type="parTrans" cxnId="{A2E34CFB-BEB7-4506-A805-83970E200E8E}">
      <dgm:prSet/>
      <dgm:spPr/>
      <dgm:t>
        <a:bodyPr/>
        <a:lstStyle/>
        <a:p>
          <a:endParaRPr lang="ru-RU"/>
        </a:p>
      </dgm:t>
    </dgm:pt>
    <dgm:pt modelId="{E6C3F7AC-5FC2-459C-B987-D31704B4914C}" type="sibTrans" cxnId="{A2E34CFB-BEB7-4506-A805-83970E200E8E}">
      <dgm:prSet/>
      <dgm:spPr/>
      <dgm:t>
        <a:bodyPr/>
        <a:lstStyle/>
        <a:p>
          <a:endParaRPr lang="ru-RU"/>
        </a:p>
      </dgm:t>
    </dgm:pt>
    <dgm:pt modelId="{CB8A446B-2665-4E8E-990A-23F3F9DD17F3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ҚР-ға тікелей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инвестициялары</a:t>
          </a:r>
          <a:endParaRPr lang="ru-RU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4452592B-86A8-4DB0-9CD6-5AC69D6AA024}" type="parTrans" cxnId="{5BDD83EE-6AA0-4363-B7BC-F19C10478D4A}">
      <dgm:prSet/>
      <dgm:spPr/>
      <dgm:t>
        <a:bodyPr/>
        <a:lstStyle/>
        <a:p>
          <a:endParaRPr lang="ru-RU"/>
        </a:p>
      </dgm:t>
    </dgm:pt>
    <dgm:pt modelId="{A0B237D9-1505-4BD1-8989-B413F8B442DB}" type="sibTrans" cxnId="{5BDD83EE-6AA0-4363-B7BC-F19C10478D4A}">
      <dgm:prSet/>
      <dgm:spPr/>
      <dgm:t>
        <a:bodyPr/>
        <a:lstStyle/>
        <a:p>
          <a:endParaRPr lang="ru-RU"/>
        </a:p>
      </dgm:t>
    </dgm:pt>
    <dgm:pt modelId="{6C43D18D-6E50-4D14-9E30-80B96EC32B42}">
      <dgm:prSet/>
      <dgm:spPr/>
      <dgm:t>
        <a:bodyPr/>
        <a:lstStyle/>
        <a:p>
          <a:pPr rtl="0"/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қаржылық қарыздар</a:t>
          </a:r>
          <a:endParaRPr lang="ru-RU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DA203306-BB2B-4352-AB12-9C6B628EB372}" type="parTrans" cxnId="{5046B365-A22B-47C3-A1D6-5B8B30E342B1}">
      <dgm:prSet/>
      <dgm:spPr/>
      <dgm:t>
        <a:bodyPr/>
        <a:lstStyle/>
        <a:p>
          <a:endParaRPr lang="ru-RU"/>
        </a:p>
      </dgm:t>
    </dgm:pt>
    <dgm:pt modelId="{B6293DC6-C5A4-46EB-A1E6-1ACBA228FDA0}" type="sibTrans" cxnId="{5046B365-A22B-47C3-A1D6-5B8B30E342B1}">
      <dgm:prSet/>
      <dgm:spPr/>
      <dgm:t>
        <a:bodyPr/>
        <a:lstStyle/>
        <a:p>
          <a:endParaRPr lang="ru-RU"/>
        </a:p>
      </dgm:t>
    </dgm:pt>
    <dgm:pt modelId="{61C16AAD-8369-4A1D-8DEB-65D84B6E5BC4}">
      <dgm:prSet/>
      <dgm:spPr/>
      <dgm:t>
        <a:bodyPr/>
        <a:lstStyle/>
        <a:p>
          <a:pPr rtl="0"/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Зияткерлік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меншік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объектілеріне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толық айрықша құқықты сатып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endParaRPr lang="ru-RU" b="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69A5D126-FC21-4ED1-872F-2BEF8F5DDDA2}" type="parTrans" cxnId="{D7533989-8928-4655-B293-E8F75E5B4054}">
      <dgm:prSet/>
      <dgm:spPr/>
      <dgm:t>
        <a:bodyPr/>
        <a:lstStyle/>
        <a:p>
          <a:endParaRPr lang="ru-RU"/>
        </a:p>
      </dgm:t>
    </dgm:pt>
    <dgm:pt modelId="{AB196EDB-EF58-4990-B118-A04CA048F593}" type="sibTrans" cxnId="{D7533989-8928-4655-B293-E8F75E5B4054}">
      <dgm:prSet/>
      <dgm:spPr/>
      <dgm:t>
        <a:bodyPr/>
        <a:lstStyle/>
        <a:p>
          <a:endParaRPr lang="ru-RU"/>
        </a:p>
      </dgm:t>
    </dgm:pt>
    <dgm:pt modelId="{0EB9893B-B7F6-4E08-A0D2-3D53632E8947}">
      <dgm:prSet/>
      <dgm:spPr/>
      <dgm:t>
        <a:bodyPr/>
        <a:lstStyle/>
        <a:p>
          <a:pPr rtl="0"/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Біріккен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қызмет қатысушысының міндеттемелерін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орындау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b="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үшін ақшаны және өзге мүлікті </a:t>
          </a:r>
          <a:r>
            <a:rPr lang="ru-RU" b="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беру</a:t>
          </a:r>
        </a:p>
      </dgm:t>
    </dgm:pt>
    <dgm:pt modelId="{1160F3A8-3D45-4CEA-899C-BA85CD268FA6}" type="parTrans" cxnId="{A3617691-27BB-4BF0-8392-AA1A328A05DB}">
      <dgm:prSet/>
      <dgm:spPr/>
      <dgm:t>
        <a:bodyPr/>
        <a:lstStyle/>
        <a:p>
          <a:endParaRPr lang="ru-RU"/>
        </a:p>
      </dgm:t>
    </dgm:pt>
    <dgm:pt modelId="{3E30449A-4420-4932-91AB-3DE74ED1E909}" type="sibTrans" cxnId="{A3617691-27BB-4BF0-8392-AA1A328A05DB}">
      <dgm:prSet/>
      <dgm:spPr/>
      <dgm:t>
        <a:bodyPr/>
        <a:lstStyle/>
        <a:p>
          <a:endParaRPr lang="ru-RU"/>
        </a:p>
      </dgm:t>
    </dgm:pt>
    <dgm:pt modelId="{832F1B9E-FA02-41F2-9460-085D354DF9F2}" type="pres">
      <dgm:prSet presAssocID="{7552B1DE-D946-4C13-9C3D-B876ADEC1C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C954FA-58F6-43FB-B103-E5CAE2F121D0}" type="pres">
      <dgm:prSet presAssocID="{CA705FED-3148-46CE-A9FE-DE6935FB28F3}" presName="composite" presStyleCnt="0"/>
      <dgm:spPr/>
    </dgm:pt>
    <dgm:pt modelId="{D4782F8D-0378-4755-B6F3-BE6043B86927}" type="pres">
      <dgm:prSet presAssocID="{CA705FED-3148-46CE-A9FE-DE6935FB28F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94D92-3AED-4470-BEE2-C238351F7638}" type="pres">
      <dgm:prSet presAssocID="{CA705FED-3148-46CE-A9FE-DE6935FB28F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0EB44-56C8-4146-97D6-3A0E4D8777B0}" type="pres">
      <dgm:prSet presAssocID="{736BCECC-50D4-4281-9559-7C995A21D0DE}" presName="space" presStyleCnt="0"/>
      <dgm:spPr/>
    </dgm:pt>
    <dgm:pt modelId="{63E7BBDE-D8D9-4AB5-BAE5-4A086B3CF2C1}" type="pres">
      <dgm:prSet presAssocID="{71584758-C1F2-420C-9541-5E484DDA53D1}" presName="composite" presStyleCnt="0"/>
      <dgm:spPr/>
    </dgm:pt>
    <dgm:pt modelId="{F07B0CA4-CB13-4BB5-8980-4E3C197F4310}" type="pres">
      <dgm:prSet presAssocID="{71584758-C1F2-420C-9541-5E484DDA53D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BA511-1473-4A6B-A057-C32A9622F4A2}" type="pres">
      <dgm:prSet presAssocID="{71584758-C1F2-420C-9541-5E484DDA53D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97A980-4C06-4A5D-A148-5890F6A4DCF1}" srcId="{CA705FED-3148-46CE-A9FE-DE6935FB28F3}" destId="{41A24462-9BBB-4807-8924-05E0CB768DE6}" srcOrd="1" destOrd="0" parTransId="{86E6CBD6-9F88-4CE2-87A4-F4287994818A}" sibTransId="{C0914B97-1C43-4A19-A0AA-653DD221336D}"/>
    <dgm:cxn modelId="{33108738-F55C-4AFB-8A97-30187DD7C4D9}" type="presOf" srcId="{7F84CE24-94BE-4E5D-9945-8DE59746A08C}" destId="{B7D94D92-3AED-4470-BEE2-C238351F7638}" srcOrd="0" destOrd="4" presId="urn:microsoft.com/office/officeart/2005/8/layout/hList1"/>
    <dgm:cxn modelId="{F7FE6B66-8BD7-4F58-A58C-0BAFD22502C2}" srcId="{CA705FED-3148-46CE-A9FE-DE6935FB28F3}" destId="{CB645ABC-DC0E-4E70-96FF-DAB9B203EDE7}" srcOrd="0" destOrd="0" parTransId="{C1069D24-808F-4325-B86D-B3B2BCD1ED09}" sibTransId="{428652C5-DE83-475E-98EC-720D7BAA06D4}"/>
    <dgm:cxn modelId="{5BDD83EE-6AA0-4363-B7BC-F19C10478D4A}" srcId="{71584758-C1F2-420C-9541-5E484DDA53D1}" destId="{CB8A446B-2665-4E8E-990A-23F3F9DD17F3}" srcOrd="1" destOrd="0" parTransId="{4452592B-86A8-4DB0-9CD6-5AC69D6AA024}" sibTransId="{A0B237D9-1505-4BD1-8989-B413F8B442DB}"/>
    <dgm:cxn modelId="{A1E3E6C8-4545-4288-9C20-34CB366E4AA6}" type="presOf" srcId="{7552B1DE-D946-4C13-9C3D-B876ADEC1C7A}" destId="{832F1B9E-FA02-41F2-9460-085D354DF9F2}" srcOrd="0" destOrd="0" presId="urn:microsoft.com/office/officeart/2005/8/layout/hList1"/>
    <dgm:cxn modelId="{C9762B99-E930-49E9-A72F-0113DEA334C3}" type="presOf" srcId="{D4222F31-2A6D-457C-AB08-93135C134F45}" destId="{B7D94D92-3AED-4470-BEE2-C238351F7638}" srcOrd="0" destOrd="2" presId="urn:microsoft.com/office/officeart/2005/8/layout/hList1"/>
    <dgm:cxn modelId="{01C067B8-8CCF-447E-A397-8FCE480C0E31}" type="presOf" srcId="{6C43D18D-6E50-4D14-9E30-80B96EC32B42}" destId="{896BA511-1473-4A6B-A057-C32A9622F4A2}" srcOrd="0" destOrd="2" presId="urn:microsoft.com/office/officeart/2005/8/layout/hList1"/>
    <dgm:cxn modelId="{1E35FF20-2B12-4DFC-8676-E498B855D9BC}" type="presOf" srcId="{61C16AAD-8369-4A1D-8DEB-65D84B6E5BC4}" destId="{896BA511-1473-4A6B-A057-C32A9622F4A2}" srcOrd="0" destOrd="3" presId="urn:microsoft.com/office/officeart/2005/8/layout/hList1"/>
    <dgm:cxn modelId="{B57F64A2-1822-4C48-8752-2AD36BCEEE2E}" type="presOf" srcId="{95595A27-85BD-4820-9BF7-E31F7E25C788}" destId="{B7D94D92-3AED-4470-BEE2-C238351F7638}" srcOrd="0" destOrd="3" presId="urn:microsoft.com/office/officeart/2005/8/layout/hList1"/>
    <dgm:cxn modelId="{D7533989-8928-4655-B293-E8F75E5B4054}" srcId="{71584758-C1F2-420C-9541-5E484DDA53D1}" destId="{61C16AAD-8369-4A1D-8DEB-65D84B6E5BC4}" srcOrd="3" destOrd="0" parTransId="{69A5D126-FC21-4ED1-872F-2BEF8F5DDDA2}" sibTransId="{AB196EDB-EF58-4990-B118-A04CA048F593}"/>
    <dgm:cxn modelId="{A2E34CFB-BEB7-4506-A805-83970E200E8E}" srcId="{CA705FED-3148-46CE-A9FE-DE6935FB28F3}" destId="{7F84CE24-94BE-4E5D-9945-8DE59746A08C}" srcOrd="4" destOrd="0" parTransId="{54F959D3-B3EB-4CA8-820B-F8BDA206AB7C}" sibTransId="{E6C3F7AC-5FC2-459C-B987-D31704B4914C}"/>
    <dgm:cxn modelId="{69DFB23E-B94A-48B3-887B-D56E7D42FBBF}" type="presOf" srcId="{41A24462-9BBB-4807-8924-05E0CB768DE6}" destId="{B7D94D92-3AED-4470-BEE2-C238351F7638}" srcOrd="0" destOrd="1" presId="urn:microsoft.com/office/officeart/2005/8/layout/hList1"/>
    <dgm:cxn modelId="{7B36AB37-CB42-4AED-AC2D-2B15244199BC}" srcId="{71584758-C1F2-420C-9541-5E484DDA53D1}" destId="{31AD6240-181C-4100-B73F-B31EAE55446A}" srcOrd="0" destOrd="0" parTransId="{4B58C262-6414-4D60-A350-0A0702D3F98E}" sibTransId="{79C17603-BA0C-46CD-AB99-AA780DBE43E4}"/>
    <dgm:cxn modelId="{531C275D-35F4-4470-8449-40C6647AD4DE}" srcId="{CA705FED-3148-46CE-A9FE-DE6935FB28F3}" destId="{95595A27-85BD-4820-9BF7-E31F7E25C788}" srcOrd="3" destOrd="0" parTransId="{D023CC3B-035A-4269-8B6B-C6FFB9F15300}" sibTransId="{3FFA249D-9044-49C5-A420-9FC32960FEFE}"/>
    <dgm:cxn modelId="{A3617691-27BB-4BF0-8392-AA1A328A05DB}" srcId="{71584758-C1F2-420C-9541-5E484DDA53D1}" destId="{0EB9893B-B7F6-4E08-A0D2-3D53632E8947}" srcOrd="4" destOrd="0" parTransId="{1160F3A8-3D45-4CEA-899C-BA85CD268FA6}" sibTransId="{3E30449A-4420-4932-91AB-3DE74ED1E909}"/>
    <dgm:cxn modelId="{B8580882-34A5-4998-9743-A799787808EB}" type="presOf" srcId="{CA705FED-3148-46CE-A9FE-DE6935FB28F3}" destId="{D4782F8D-0378-4755-B6F3-BE6043B86927}" srcOrd="0" destOrd="0" presId="urn:microsoft.com/office/officeart/2005/8/layout/hList1"/>
    <dgm:cxn modelId="{5046B365-A22B-47C3-A1D6-5B8B30E342B1}" srcId="{71584758-C1F2-420C-9541-5E484DDA53D1}" destId="{6C43D18D-6E50-4D14-9E30-80B96EC32B42}" srcOrd="2" destOrd="0" parTransId="{DA203306-BB2B-4352-AB12-9C6B628EB372}" sibTransId="{B6293DC6-C5A4-46EB-A1E6-1ACBA228FDA0}"/>
    <dgm:cxn modelId="{1C602F33-3D47-4374-B798-457D8326E106}" srcId="{7552B1DE-D946-4C13-9C3D-B876ADEC1C7A}" destId="{CA705FED-3148-46CE-A9FE-DE6935FB28F3}" srcOrd="0" destOrd="0" parTransId="{74292E67-883F-43DC-9574-E7E13E864A0B}" sibTransId="{736BCECC-50D4-4281-9559-7C995A21D0DE}"/>
    <dgm:cxn modelId="{1305CF69-38E7-4BA2-9166-53C0243A374D}" type="presOf" srcId="{31AD6240-181C-4100-B73F-B31EAE55446A}" destId="{896BA511-1473-4A6B-A057-C32A9622F4A2}" srcOrd="0" destOrd="0" presId="urn:microsoft.com/office/officeart/2005/8/layout/hList1"/>
    <dgm:cxn modelId="{D9D5820F-5B5B-4CD4-B3D7-53AF4C8B193B}" type="presOf" srcId="{CB8A446B-2665-4E8E-990A-23F3F9DD17F3}" destId="{896BA511-1473-4A6B-A057-C32A9622F4A2}" srcOrd="0" destOrd="1" presId="urn:microsoft.com/office/officeart/2005/8/layout/hList1"/>
    <dgm:cxn modelId="{36288DC9-2F14-4C6D-BC5D-7B23C2F315F6}" type="presOf" srcId="{CB645ABC-DC0E-4E70-96FF-DAB9B203EDE7}" destId="{B7D94D92-3AED-4470-BEE2-C238351F7638}" srcOrd="0" destOrd="0" presId="urn:microsoft.com/office/officeart/2005/8/layout/hList1"/>
    <dgm:cxn modelId="{2E141516-4A65-422D-9405-926F0E3AA859}" srcId="{CA705FED-3148-46CE-A9FE-DE6935FB28F3}" destId="{D4222F31-2A6D-457C-AB08-93135C134F45}" srcOrd="2" destOrd="0" parTransId="{4D230393-AB58-4A4B-9E54-63ED9AE97ED7}" sibTransId="{F04FC3FA-08B6-4861-9DD5-FB1C40C90F87}"/>
    <dgm:cxn modelId="{2E1D36B5-BC52-494B-8BC9-3AC4CEF9D8BD}" type="presOf" srcId="{71584758-C1F2-420C-9541-5E484DDA53D1}" destId="{F07B0CA4-CB13-4BB5-8980-4E3C197F4310}" srcOrd="0" destOrd="0" presId="urn:microsoft.com/office/officeart/2005/8/layout/hList1"/>
    <dgm:cxn modelId="{0E1A4360-9881-4806-A451-A45C554FF5B9}" type="presOf" srcId="{0EB9893B-B7F6-4E08-A0D2-3D53632E8947}" destId="{896BA511-1473-4A6B-A057-C32A9622F4A2}" srcOrd="0" destOrd="4" presId="urn:microsoft.com/office/officeart/2005/8/layout/hList1"/>
    <dgm:cxn modelId="{2CBD989C-B492-4746-B846-3BE04EA654AA}" srcId="{7552B1DE-D946-4C13-9C3D-B876ADEC1C7A}" destId="{71584758-C1F2-420C-9541-5E484DDA53D1}" srcOrd="1" destOrd="0" parTransId="{F5994C84-5927-4D36-BFC5-C3A2B85F8BA9}" sibTransId="{0720D28B-5F4A-486B-99EE-8AA6489B2734}"/>
    <dgm:cxn modelId="{ABFC4EB2-5B95-4E10-AE95-D33512272CAE}" type="presParOf" srcId="{832F1B9E-FA02-41F2-9460-085D354DF9F2}" destId="{76C954FA-58F6-43FB-B103-E5CAE2F121D0}" srcOrd="0" destOrd="0" presId="urn:microsoft.com/office/officeart/2005/8/layout/hList1"/>
    <dgm:cxn modelId="{D8B14367-5621-48EF-B48A-EC6C7E49FC9C}" type="presParOf" srcId="{76C954FA-58F6-43FB-B103-E5CAE2F121D0}" destId="{D4782F8D-0378-4755-B6F3-BE6043B86927}" srcOrd="0" destOrd="0" presId="urn:microsoft.com/office/officeart/2005/8/layout/hList1"/>
    <dgm:cxn modelId="{D2839F09-F497-4D1A-A578-EC5BC84FC9AD}" type="presParOf" srcId="{76C954FA-58F6-43FB-B103-E5CAE2F121D0}" destId="{B7D94D92-3AED-4470-BEE2-C238351F7638}" srcOrd="1" destOrd="0" presId="urn:microsoft.com/office/officeart/2005/8/layout/hList1"/>
    <dgm:cxn modelId="{DABB411A-824B-4AF4-8AC4-CD0953541E93}" type="presParOf" srcId="{832F1B9E-FA02-41F2-9460-085D354DF9F2}" destId="{1370EB44-56C8-4146-97D6-3A0E4D8777B0}" srcOrd="1" destOrd="0" presId="urn:microsoft.com/office/officeart/2005/8/layout/hList1"/>
    <dgm:cxn modelId="{344FD8C8-6650-4569-BB71-3C8CCBC656A7}" type="presParOf" srcId="{832F1B9E-FA02-41F2-9460-085D354DF9F2}" destId="{63E7BBDE-D8D9-4AB5-BAE5-4A086B3CF2C1}" srcOrd="2" destOrd="0" presId="urn:microsoft.com/office/officeart/2005/8/layout/hList1"/>
    <dgm:cxn modelId="{48F46A3E-75AD-4CCA-91FA-479F48CC8C52}" type="presParOf" srcId="{63E7BBDE-D8D9-4AB5-BAE5-4A086B3CF2C1}" destId="{F07B0CA4-CB13-4BB5-8980-4E3C197F4310}" srcOrd="0" destOrd="0" presId="urn:microsoft.com/office/officeart/2005/8/layout/hList1"/>
    <dgm:cxn modelId="{BBCDCC08-FCB4-4BC9-8986-EF0CE798C0F2}" type="presParOf" srcId="{63E7BBDE-D8D9-4AB5-BAE5-4A086B3CF2C1}" destId="{896BA511-1473-4A6B-A057-C32A9622F4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552B1DE-D946-4C13-9C3D-B876ADEC1C7A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705FED-3148-46CE-A9FE-DE6935FB28F3}">
      <dgm:prSet phldrT="[Текст]" custT="1"/>
      <dgm:spPr/>
      <dgm:t>
        <a:bodyPr/>
        <a:lstStyle/>
        <a:p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ҚР-дан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жылыстау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292E67-883F-43DC-9574-E7E13E864A0B}" type="parTrans" cxnId="{1C602F33-3D47-4374-B798-457D8326E106}">
      <dgm:prSet/>
      <dgm:spPr/>
      <dgm:t>
        <a:bodyPr/>
        <a:lstStyle/>
        <a:p>
          <a:endParaRPr lang="ru-RU"/>
        </a:p>
      </dgm:t>
    </dgm:pt>
    <dgm:pt modelId="{736BCECC-50D4-4281-9559-7C995A21D0DE}" type="sibTrans" cxnId="{1C602F33-3D47-4374-B798-457D8326E106}">
      <dgm:prSet/>
      <dgm:spPr/>
      <dgm:t>
        <a:bodyPr/>
        <a:lstStyle/>
        <a:p>
          <a:endParaRPr lang="ru-RU"/>
        </a:p>
      </dgm:t>
    </dgm:pt>
    <dgm:pt modelId="{CB645ABC-DC0E-4E70-96FF-DAB9B203EDE7}">
      <dgm:prSet phldrT="[Текст]"/>
      <dgm:spPr/>
      <dgm:t>
        <a:bodyPr/>
        <a:lstStyle/>
        <a:p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жарғылық капиталына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қатысуды қамтамасыз ету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мақсатында резиденттердің салым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енгізуі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lang="ru-RU" dirty="0">
            <a:solidFill>
              <a:srgbClr val="002060"/>
            </a:solidFill>
          </a:endParaRPr>
        </a:p>
      </dgm:t>
    </dgm:pt>
    <dgm:pt modelId="{C1069D24-808F-4325-B86D-B3B2BCD1ED09}" type="parTrans" cxnId="{F7FE6B66-8BD7-4F58-A58C-0BAFD22502C2}">
      <dgm:prSet/>
      <dgm:spPr/>
      <dgm:t>
        <a:bodyPr/>
        <a:lstStyle/>
        <a:p>
          <a:endParaRPr lang="ru-RU"/>
        </a:p>
      </dgm:t>
    </dgm:pt>
    <dgm:pt modelId="{428652C5-DE83-475E-98EC-720D7BAA06D4}" type="sibTrans" cxnId="{F7FE6B66-8BD7-4F58-A58C-0BAFD22502C2}">
      <dgm:prSet/>
      <dgm:spPr/>
      <dgm:t>
        <a:bodyPr/>
        <a:lstStyle/>
        <a:p>
          <a:endParaRPr lang="ru-RU"/>
        </a:p>
      </dgm:t>
    </dgm:pt>
    <dgm:pt modelId="{71584758-C1F2-420C-9541-5E484DDA53D1}">
      <dgm:prSet phldrT="[Текст]" custT="1"/>
      <dgm:spPr/>
      <dgm:t>
        <a:bodyPr/>
        <a:lstStyle/>
        <a:p>
          <a:pPr rtl="0"/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ҚР-ға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түсім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5994C84-5927-4D36-BFC5-C3A2B85F8BA9}" type="parTrans" cxnId="{2CBD989C-B492-4746-B846-3BE04EA654AA}">
      <dgm:prSet/>
      <dgm:spPr/>
      <dgm:t>
        <a:bodyPr/>
        <a:lstStyle/>
        <a:p>
          <a:endParaRPr lang="ru-RU"/>
        </a:p>
      </dgm:t>
    </dgm:pt>
    <dgm:pt modelId="{0720D28B-5F4A-486B-99EE-8AA6489B2734}" type="sibTrans" cxnId="{2CBD989C-B492-4746-B846-3BE04EA654AA}">
      <dgm:prSet/>
      <dgm:spPr/>
      <dgm:t>
        <a:bodyPr/>
        <a:lstStyle/>
        <a:p>
          <a:endParaRPr lang="ru-RU"/>
        </a:p>
      </dgm:t>
    </dgm:pt>
    <dgm:pt modelId="{31AD6240-181C-4100-B73F-B31EAE55446A}">
      <dgm:prSet phldrT="[Текст]"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жарғылық капиталына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қатысуды қамтамасыз ету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мақсатында 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салым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енгізуі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lang="ru-RU" dirty="0">
            <a:solidFill>
              <a:srgbClr val="002060"/>
            </a:solidFill>
          </a:endParaRPr>
        </a:p>
      </dgm:t>
    </dgm:pt>
    <dgm:pt modelId="{4B58C262-6414-4D60-A350-0A0702D3F98E}" type="parTrans" cxnId="{7B36AB37-CB42-4AED-AC2D-2B15244199BC}">
      <dgm:prSet/>
      <dgm:spPr/>
      <dgm:t>
        <a:bodyPr/>
        <a:lstStyle/>
        <a:p>
          <a:endParaRPr lang="ru-RU"/>
        </a:p>
      </dgm:t>
    </dgm:pt>
    <dgm:pt modelId="{79C17603-BA0C-46CD-AB99-AA780DBE43E4}" type="sibTrans" cxnId="{7B36AB37-CB42-4AED-AC2D-2B15244199BC}">
      <dgm:prSet/>
      <dgm:spPr/>
      <dgm:t>
        <a:bodyPr/>
        <a:lstStyle/>
        <a:p>
          <a:endParaRPr lang="ru-RU"/>
        </a:p>
      </dgm:t>
    </dgm:pt>
    <dgm:pt modelId="{27FABB32-BAA1-42D2-8391-E39907B86A65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бағалы қағаздарын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,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инвестициялық қорларының жарналарын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сатып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алуы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D2346EC6-9AA6-44FB-AF3D-7BFBE0596366}" type="parTrans" cxnId="{FFABCB6D-6445-4C70-BDF3-5DFD65EF6896}">
      <dgm:prSet/>
      <dgm:spPr/>
      <dgm:t>
        <a:bodyPr/>
        <a:lstStyle/>
        <a:p>
          <a:endParaRPr lang="ru-RU"/>
        </a:p>
      </dgm:t>
    </dgm:pt>
    <dgm:pt modelId="{340469C0-49E9-49D7-A9B4-F7687A41C6EB}" type="sibTrans" cxnId="{FFABCB6D-6445-4C70-BDF3-5DFD65EF6896}">
      <dgm:prSet/>
      <dgm:spPr/>
      <dgm:t>
        <a:bodyPr/>
        <a:lstStyle/>
        <a:p>
          <a:endParaRPr lang="ru-RU"/>
        </a:p>
      </dgm:t>
    </dgm:pt>
    <dgm:pt modelId="{612B7455-C2EF-48A1-AFD6-E72310E2AABF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Жылжымайтын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мүлікке меншік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құқығын сатып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бойынша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аударымдары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43C9E31B-3C2A-4942-9746-6F9FAAAE39BF}" type="parTrans" cxnId="{B8FF3589-38E1-4DD7-8617-846C62E1932A}">
      <dgm:prSet/>
      <dgm:spPr/>
      <dgm:t>
        <a:bodyPr/>
        <a:lstStyle/>
        <a:p>
          <a:endParaRPr lang="ru-RU"/>
        </a:p>
      </dgm:t>
    </dgm:pt>
    <dgm:pt modelId="{9B24C2CF-8913-4893-A9F3-BDAAECFB39B5}" type="sibTrans" cxnId="{B8FF3589-38E1-4DD7-8617-846C62E1932A}">
      <dgm:prSet/>
      <dgm:spPr/>
      <dgm:t>
        <a:bodyPr/>
        <a:lstStyle/>
        <a:p>
          <a:endParaRPr lang="ru-RU"/>
        </a:p>
      </dgm:t>
    </dgm:pt>
    <dgm:pt modelId="{E4FA0AD5-FD44-4EF0-8456-106786C3FE34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Сенімгерлікпен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басқару бойынша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аударымдары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4D2736B3-12DC-4992-BE9D-320EFA0BA6E6}" type="parTrans" cxnId="{5F5B9382-7F64-42A2-97B6-050688AD663E}">
      <dgm:prSet/>
      <dgm:spPr/>
      <dgm:t>
        <a:bodyPr/>
        <a:lstStyle/>
        <a:p>
          <a:endParaRPr lang="ru-RU"/>
        </a:p>
      </dgm:t>
    </dgm:pt>
    <dgm:pt modelId="{EE83BE5F-0000-42AF-840F-5F0BB8FBAD90}" type="sibTrans" cxnId="{5F5B9382-7F64-42A2-97B6-050688AD663E}">
      <dgm:prSet/>
      <dgm:spPr/>
      <dgm:t>
        <a:bodyPr/>
        <a:lstStyle/>
        <a:p>
          <a:endParaRPr lang="ru-RU"/>
        </a:p>
      </dgm:t>
    </dgm:pt>
    <dgm:pt modelId="{1405A236-3225-4773-B4F1-66EB626DB7BA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резиденттер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бағалы қағаздарын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,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инвестициялық қорларының жарналарын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сатып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алуы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A5609410-D801-49FC-BFA1-6026E1193229}" type="parTrans" cxnId="{355CAE00-56D6-434A-BDD0-CB7F9DCD4475}">
      <dgm:prSet/>
      <dgm:spPr/>
      <dgm:t>
        <a:bodyPr/>
        <a:lstStyle/>
        <a:p>
          <a:endParaRPr lang="ru-RU"/>
        </a:p>
      </dgm:t>
    </dgm:pt>
    <dgm:pt modelId="{ACD19D8F-B32C-4209-9DCC-042B2A1737FA}" type="sibTrans" cxnId="{355CAE00-56D6-434A-BDD0-CB7F9DCD4475}">
      <dgm:prSet/>
      <dgm:spPr/>
      <dgm:t>
        <a:bodyPr/>
        <a:lstStyle/>
        <a:p>
          <a:endParaRPr lang="ru-RU"/>
        </a:p>
      </dgm:t>
    </dgm:pt>
    <dgm:pt modelId="{7A03C641-9718-4B38-88CE-CF62DC1F8363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Жылжымайтын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мүлікке меншік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құқығын сатып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бойынша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аударымдары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81B2772F-31B8-4382-AE72-A53572409DCA}" type="parTrans" cxnId="{6C966A82-1564-4856-B129-5E00B3D4C63E}">
      <dgm:prSet/>
      <dgm:spPr/>
      <dgm:t>
        <a:bodyPr/>
        <a:lstStyle/>
        <a:p>
          <a:endParaRPr lang="ru-RU"/>
        </a:p>
      </dgm:t>
    </dgm:pt>
    <dgm:pt modelId="{0807FF16-516F-4D40-A773-7512294A1CAB}" type="sibTrans" cxnId="{6C966A82-1564-4856-B129-5E00B3D4C63E}">
      <dgm:prSet/>
      <dgm:spPr/>
      <dgm:t>
        <a:bodyPr/>
        <a:lstStyle/>
        <a:p>
          <a:endParaRPr lang="ru-RU"/>
        </a:p>
      </dgm:t>
    </dgm:pt>
    <dgm:pt modelId="{49E73428-E8A2-4B59-AF76-49A0489C1DF1}">
      <dgm:prSet/>
      <dgm:spPr/>
      <dgm:t>
        <a:bodyPr/>
        <a:lstStyle/>
        <a:p>
          <a:pPr rtl="0"/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Сенімгерлікпен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басқару бойынша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резидент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резиденттер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b="0" i="0" u="none" strike="noStrike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аударымдары</a:t>
          </a:r>
          <a:endParaRPr kumimoji="0" lang="en-US" altLang="ru-RU" b="0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gm:t>
    </dgm:pt>
    <dgm:pt modelId="{3388E276-6C52-4096-AB64-4A35DA406395}" type="parTrans" cxnId="{FFAB1EF8-CA26-48BD-8E66-3AFCD241F6AC}">
      <dgm:prSet/>
      <dgm:spPr/>
      <dgm:t>
        <a:bodyPr/>
        <a:lstStyle/>
        <a:p>
          <a:endParaRPr lang="ru-RU"/>
        </a:p>
      </dgm:t>
    </dgm:pt>
    <dgm:pt modelId="{D1F531FB-DD0F-4671-8DDF-292B1D575B40}" type="sibTrans" cxnId="{FFAB1EF8-CA26-48BD-8E66-3AFCD241F6AC}">
      <dgm:prSet/>
      <dgm:spPr/>
      <dgm:t>
        <a:bodyPr/>
        <a:lstStyle/>
        <a:p>
          <a:endParaRPr lang="ru-RU"/>
        </a:p>
      </dgm:t>
    </dgm:pt>
    <dgm:pt modelId="{832F1B9E-FA02-41F2-9460-085D354DF9F2}" type="pres">
      <dgm:prSet presAssocID="{7552B1DE-D946-4C13-9C3D-B876ADEC1C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C954FA-58F6-43FB-B103-E5CAE2F121D0}" type="pres">
      <dgm:prSet presAssocID="{CA705FED-3148-46CE-A9FE-DE6935FB28F3}" presName="composite" presStyleCnt="0"/>
      <dgm:spPr/>
    </dgm:pt>
    <dgm:pt modelId="{D4782F8D-0378-4755-B6F3-BE6043B86927}" type="pres">
      <dgm:prSet presAssocID="{CA705FED-3148-46CE-A9FE-DE6935FB28F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94D92-3AED-4470-BEE2-C238351F7638}" type="pres">
      <dgm:prSet presAssocID="{CA705FED-3148-46CE-A9FE-DE6935FB28F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0EB44-56C8-4146-97D6-3A0E4D8777B0}" type="pres">
      <dgm:prSet presAssocID="{736BCECC-50D4-4281-9559-7C995A21D0DE}" presName="space" presStyleCnt="0"/>
      <dgm:spPr/>
    </dgm:pt>
    <dgm:pt modelId="{63E7BBDE-D8D9-4AB5-BAE5-4A086B3CF2C1}" type="pres">
      <dgm:prSet presAssocID="{71584758-C1F2-420C-9541-5E484DDA53D1}" presName="composite" presStyleCnt="0"/>
      <dgm:spPr/>
    </dgm:pt>
    <dgm:pt modelId="{F07B0CA4-CB13-4BB5-8980-4E3C197F4310}" type="pres">
      <dgm:prSet presAssocID="{71584758-C1F2-420C-9541-5E484DDA53D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BA511-1473-4A6B-A057-C32A9622F4A2}" type="pres">
      <dgm:prSet presAssocID="{71584758-C1F2-420C-9541-5E484DDA53D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E6B66-8BD7-4F58-A58C-0BAFD22502C2}" srcId="{CA705FED-3148-46CE-A9FE-DE6935FB28F3}" destId="{CB645ABC-DC0E-4E70-96FF-DAB9B203EDE7}" srcOrd="0" destOrd="0" parTransId="{C1069D24-808F-4325-B86D-B3B2BCD1ED09}" sibTransId="{428652C5-DE83-475E-98EC-720D7BAA06D4}"/>
    <dgm:cxn modelId="{0F19BE12-3047-4158-B9A1-2B38CE19FD73}" type="presOf" srcId="{7552B1DE-D946-4C13-9C3D-B876ADEC1C7A}" destId="{832F1B9E-FA02-41F2-9460-085D354DF9F2}" srcOrd="0" destOrd="0" presId="urn:microsoft.com/office/officeart/2005/8/layout/hList1"/>
    <dgm:cxn modelId="{B8FF3589-38E1-4DD7-8617-846C62E1932A}" srcId="{CA705FED-3148-46CE-A9FE-DE6935FB28F3}" destId="{612B7455-C2EF-48A1-AFD6-E72310E2AABF}" srcOrd="2" destOrd="0" parTransId="{43C9E31B-3C2A-4942-9746-6F9FAAAE39BF}" sibTransId="{9B24C2CF-8913-4893-A9F3-BDAAECFB39B5}"/>
    <dgm:cxn modelId="{8C6D020A-D1AF-4401-BD74-98C689A49CDB}" type="presOf" srcId="{CB645ABC-DC0E-4E70-96FF-DAB9B203EDE7}" destId="{B7D94D92-3AED-4470-BEE2-C238351F7638}" srcOrd="0" destOrd="0" presId="urn:microsoft.com/office/officeart/2005/8/layout/hList1"/>
    <dgm:cxn modelId="{5FFB2DA2-D2BE-40F6-85FE-2D1B9F7DE116}" type="presOf" srcId="{49E73428-E8A2-4B59-AF76-49A0489C1DF1}" destId="{896BA511-1473-4A6B-A057-C32A9622F4A2}" srcOrd="0" destOrd="3" presId="urn:microsoft.com/office/officeart/2005/8/layout/hList1"/>
    <dgm:cxn modelId="{33CEBFC7-C12E-4B2F-87A1-1E2179981180}" type="presOf" srcId="{71584758-C1F2-420C-9541-5E484DDA53D1}" destId="{F07B0CA4-CB13-4BB5-8980-4E3C197F4310}" srcOrd="0" destOrd="0" presId="urn:microsoft.com/office/officeart/2005/8/layout/hList1"/>
    <dgm:cxn modelId="{2A60D230-2417-4E56-934E-7F6E88DA1547}" type="presOf" srcId="{E4FA0AD5-FD44-4EF0-8456-106786C3FE34}" destId="{B7D94D92-3AED-4470-BEE2-C238351F7638}" srcOrd="0" destOrd="3" presId="urn:microsoft.com/office/officeart/2005/8/layout/hList1"/>
    <dgm:cxn modelId="{7B36AB37-CB42-4AED-AC2D-2B15244199BC}" srcId="{71584758-C1F2-420C-9541-5E484DDA53D1}" destId="{31AD6240-181C-4100-B73F-B31EAE55446A}" srcOrd="0" destOrd="0" parTransId="{4B58C262-6414-4D60-A350-0A0702D3F98E}" sibTransId="{79C17603-BA0C-46CD-AB99-AA780DBE43E4}"/>
    <dgm:cxn modelId="{6167493A-6094-4F87-B7DD-9BCB9FE2FB17}" type="presOf" srcId="{7A03C641-9718-4B38-88CE-CF62DC1F8363}" destId="{896BA511-1473-4A6B-A057-C32A9622F4A2}" srcOrd="0" destOrd="2" presId="urn:microsoft.com/office/officeart/2005/8/layout/hList1"/>
    <dgm:cxn modelId="{72845261-13FD-434A-A431-901EBD5E6547}" type="presOf" srcId="{27FABB32-BAA1-42D2-8391-E39907B86A65}" destId="{B7D94D92-3AED-4470-BEE2-C238351F7638}" srcOrd="0" destOrd="1" presId="urn:microsoft.com/office/officeart/2005/8/layout/hList1"/>
    <dgm:cxn modelId="{FFABCB6D-6445-4C70-BDF3-5DFD65EF6896}" srcId="{CA705FED-3148-46CE-A9FE-DE6935FB28F3}" destId="{27FABB32-BAA1-42D2-8391-E39907B86A65}" srcOrd="1" destOrd="0" parTransId="{D2346EC6-9AA6-44FB-AF3D-7BFBE0596366}" sibTransId="{340469C0-49E9-49D7-A9B4-F7687A41C6EB}"/>
    <dgm:cxn modelId="{A2C12745-01EF-4F6C-AA06-270E9F9D42E9}" type="presOf" srcId="{CA705FED-3148-46CE-A9FE-DE6935FB28F3}" destId="{D4782F8D-0378-4755-B6F3-BE6043B86927}" srcOrd="0" destOrd="0" presId="urn:microsoft.com/office/officeart/2005/8/layout/hList1"/>
    <dgm:cxn modelId="{355CAE00-56D6-434A-BDD0-CB7F9DCD4475}" srcId="{71584758-C1F2-420C-9541-5E484DDA53D1}" destId="{1405A236-3225-4773-B4F1-66EB626DB7BA}" srcOrd="1" destOrd="0" parTransId="{A5609410-D801-49FC-BFA1-6026E1193229}" sibTransId="{ACD19D8F-B32C-4209-9DCC-042B2A1737FA}"/>
    <dgm:cxn modelId="{F9FE6DBE-2340-465C-A409-FA03D231A739}" type="presOf" srcId="{1405A236-3225-4773-B4F1-66EB626DB7BA}" destId="{896BA511-1473-4A6B-A057-C32A9622F4A2}" srcOrd="0" destOrd="1" presId="urn:microsoft.com/office/officeart/2005/8/layout/hList1"/>
    <dgm:cxn modelId="{1C602F33-3D47-4374-B798-457D8326E106}" srcId="{7552B1DE-D946-4C13-9C3D-B876ADEC1C7A}" destId="{CA705FED-3148-46CE-A9FE-DE6935FB28F3}" srcOrd="0" destOrd="0" parTransId="{74292E67-883F-43DC-9574-E7E13E864A0B}" sibTransId="{736BCECC-50D4-4281-9559-7C995A21D0DE}"/>
    <dgm:cxn modelId="{9541F4F9-6E43-448A-B337-9268082379F3}" type="presOf" srcId="{612B7455-C2EF-48A1-AFD6-E72310E2AABF}" destId="{B7D94D92-3AED-4470-BEE2-C238351F7638}" srcOrd="0" destOrd="2" presId="urn:microsoft.com/office/officeart/2005/8/layout/hList1"/>
    <dgm:cxn modelId="{FFAB1EF8-CA26-48BD-8E66-3AFCD241F6AC}" srcId="{71584758-C1F2-420C-9541-5E484DDA53D1}" destId="{49E73428-E8A2-4B59-AF76-49A0489C1DF1}" srcOrd="3" destOrd="0" parTransId="{3388E276-6C52-4096-AB64-4A35DA406395}" sibTransId="{D1F531FB-DD0F-4671-8DDF-292B1D575B40}"/>
    <dgm:cxn modelId="{3EB606A3-CDCC-4FB2-BB6B-402C6634C8EE}" type="presOf" srcId="{31AD6240-181C-4100-B73F-B31EAE55446A}" destId="{896BA511-1473-4A6B-A057-C32A9622F4A2}" srcOrd="0" destOrd="0" presId="urn:microsoft.com/office/officeart/2005/8/layout/hList1"/>
    <dgm:cxn modelId="{6C966A82-1564-4856-B129-5E00B3D4C63E}" srcId="{71584758-C1F2-420C-9541-5E484DDA53D1}" destId="{7A03C641-9718-4B38-88CE-CF62DC1F8363}" srcOrd="2" destOrd="0" parTransId="{81B2772F-31B8-4382-AE72-A53572409DCA}" sibTransId="{0807FF16-516F-4D40-A773-7512294A1CAB}"/>
    <dgm:cxn modelId="{2CBD989C-B492-4746-B846-3BE04EA654AA}" srcId="{7552B1DE-D946-4C13-9C3D-B876ADEC1C7A}" destId="{71584758-C1F2-420C-9541-5E484DDA53D1}" srcOrd="1" destOrd="0" parTransId="{F5994C84-5927-4D36-BFC5-C3A2B85F8BA9}" sibTransId="{0720D28B-5F4A-486B-99EE-8AA6489B2734}"/>
    <dgm:cxn modelId="{5F5B9382-7F64-42A2-97B6-050688AD663E}" srcId="{CA705FED-3148-46CE-A9FE-DE6935FB28F3}" destId="{E4FA0AD5-FD44-4EF0-8456-106786C3FE34}" srcOrd="3" destOrd="0" parTransId="{4D2736B3-12DC-4992-BE9D-320EFA0BA6E6}" sibTransId="{EE83BE5F-0000-42AF-840F-5F0BB8FBAD90}"/>
    <dgm:cxn modelId="{35663061-FB50-409E-A021-F49025828AA5}" type="presParOf" srcId="{832F1B9E-FA02-41F2-9460-085D354DF9F2}" destId="{76C954FA-58F6-43FB-B103-E5CAE2F121D0}" srcOrd="0" destOrd="0" presId="urn:microsoft.com/office/officeart/2005/8/layout/hList1"/>
    <dgm:cxn modelId="{CD69FA6C-4E3B-48E2-8BE4-8B4791552F61}" type="presParOf" srcId="{76C954FA-58F6-43FB-B103-E5CAE2F121D0}" destId="{D4782F8D-0378-4755-B6F3-BE6043B86927}" srcOrd="0" destOrd="0" presId="urn:microsoft.com/office/officeart/2005/8/layout/hList1"/>
    <dgm:cxn modelId="{EC9B37FA-2521-40DD-8886-C6A9B807433D}" type="presParOf" srcId="{76C954FA-58F6-43FB-B103-E5CAE2F121D0}" destId="{B7D94D92-3AED-4470-BEE2-C238351F7638}" srcOrd="1" destOrd="0" presId="urn:microsoft.com/office/officeart/2005/8/layout/hList1"/>
    <dgm:cxn modelId="{E1501C67-F537-4F77-8F51-A463F4E30613}" type="presParOf" srcId="{832F1B9E-FA02-41F2-9460-085D354DF9F2}" destId="{1370EB44-56C8-4146-97D6-3A0E4D8777B0}" srcOrd="1" destOrd="0" presId="urn:microsoft.com/office/officeart/2005/8/layout/hList1"/>
    <dgm:cxn modelId="{F780C20C-BD01-4B2D-B255-B066CD25DC45}" type="presParOf" srcId="{832F1B9E-FA02-41F2-9460-085D354DF9F2}" destId="{63E7BBDE-D8D9-4AB5-BAE5-4A086B3CF2C1}" srcOrd="2" destOrd="0" presId="urn:microsoft.com/office/officeart/2005/8/layout/hList1"/>
    <dgm:cxn modelId="{A3CCADD4-8393-42A3-8CA6-702AA5D1AA23}" type="presParOf" srcId="{63E7BBDE-D8D9-4AB5-BAE5-4A086B3CF2C1}" destId="{F07B0CA4-CB13-4BB5-8980-4E3C197F4310}" srcOrd="0" destOrd="0" presId="urn:microsoft.com/office/officeart/2005/8/layout/hList1"/>
    <dgm:cxn modelId="{3E7098C6-ED6A-4ABF-810D-88AD290F92E2}" type="presParOf" srcId="{63E7BBDE-D8D9-4AB5-BAE5-4A086B3CF2C1}" destId="{896BA511-1473-4A6B-A057-C32A9622F4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1C71B6-A54B-4527-B994-83983FB14D74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9D2947-F985-4B7E-8DB7-19CB69BCB30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6895855A-6F94-4A84-BBB0-77CC3DBEABB6}" type="parTrans" cxnId="{A37912D0-C016-44B7-BE51-9DCBCB6B4DEB}">
      <dgm:prSet/>
      <dgm:spPr/>
      <dgm:t>
        <a:bodyPr/>
        <a:lstStyle/>
        <a:p>
          <a:endParaRPr lang="ru-RU"/>
        </a:p>
      </dgm:t>
    </dgm:pt>
    <dgm:pt modelId="{E525EFEF-EDEC-44B7-A8B7-0C822ED85B18}" type="sibTrans" cxnId="{A37912D0-C016-44B7-BE51-9DCBCB6B4DEB}">
      <dgm:prSet/>
      <dgm:spPr/>
      <dgm:t>
        <a:bodyPr/>
        <a:lstStyle/>
        <a:p>
          <a:endParaRPr lang="ru-RU"/>
        </a:p>
      </dgm:t>
    </dgm:pt>
    <dgm:pt modelId="{F6978676-15FE-4BCC-974B-A5D27EF388D0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КЕН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беруге</a:t>
          </a:r>
          <a:r>
            <a:rPr lang="ru-RU" sz="11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өтініш</a:t>
          </a:r>
          <a:endParaRPr lang="ru-RU" sz="11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F6D22FA6-BF0A-4926-8A41-5E4B64391BD1}" type="parTrans" cxnId="{FADEBD52-AC77-4792-8412-4B6A84090DEA}">
      <dgm:prSet/>
      <dgm:spPr/>
      <dgm:t>
        <a:bodyPr/>
        <a:lstStyle/>
        <a:p>
          <a:endParaRPr lang="ru-RU"/>
        </a:p>
      </dgm:t>
    </dgm:pt>
    <dgm:pt modelId="{49FF8C0B-7A43-49A9-8EB4-2A5E8638A086}" type="sibTrans" cxnId="{FADEBD52-AC77-4792-8412-4B6A84090DEA}">
      <dgm:prSet/>
      <dgm:spPr/>
      <dgm:t>
        <a:bodyPr/>
        <a:lstStyle/>
        <a:p>
          <a:endParaRPr lang="ru-RU"/>
        </a:p>
      </dgm:t>
    </dgm:pt>
    <dgm:pt modelId="{4BA04FC9-D154-4C70-B673-CB1E3DA24A3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2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8A9F2032-12EB-48BE-874F-443F374239D5}" type="parTrans" cxnId="{E141F14D-8763-44A0-A9DC-5A7C75055FD5}">
      <dgm:prSet/>
      <dgm:spPr/>
      <dgm:t>
        <a:bodyPr/>
        <a:lstStyle/>
        <a:p>
          <a:endParaRPr lang="ru-RU"/>
        </a:p>
      </dgm:t>
    </dgm:pt>
    <dgm:pt modelId="{4655FBDC-711C-4041-A31B-31A6C8CE989C}" type="sibTrans" cxnId="{E141F14D-8763-44A0-A9DC-5A7C75055FD5}">
      <dgm:prSet/>
      <dgm:spPr/>
      <dgm:t>
        <a:bodyPr/>
        <a:lstStyle/>
        <a:p>
          <a:endParaRPr lang="ru-RU"/>
        </a:p>
      </dgm:t>
    </dgm:pt>
    <dgm:pt modelId="{B15A3F65-707E-4FEA-ABDE-EBD2300ECC6A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түпнұсқасы немесе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көшірмесі 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(ТД, ТӘӨ,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)</a:t>
          </a:r>
        </a:p>
      </dgm:t>
    </dgm:pt>
    <dgm:pt modelId="{9E20A8BD-5593-4C08-B84B-AC591DF7A72C}" type="parTrans" cxnId="{41E70D62-4B7C-47CF-89AF-4AF3E481D5BB}">
      <dgm:prSet/>
      <dgm:spPr/>
      <dgm:t>
        <a:bodyPr/>
        <a:lstStyle/>
        <a:p>
          <a:endParaRPr lang="ru-RU"/>
        </a:p>
      </dgm:t>
    </dgm:pt>
    <dgm:pt modelId="{C9B38F57-3F83-4787-A3EE-C9AD08D838EB}" type="sibTrans" cxnId="{41E70D62-4B7C-47CF-89AF-4AF3E481D5BB}">
      <dgm:prSet/>
      <dgm:spPr/>
      <dgm:t>
        <a:bodyPr/>
        <a:lstStyle/>
        <a:p>
          <a:endParaRPr lang="ru-RU"/>
        </a:p>
      </dgm:t>
    </dgm:pt>
    <dgm:pt modelId="{28053A91-1022-48C6-9A94-20B5DDACDAFE}">
      <dgm:prSet phldrT="[Текст]"/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</a:rPr>
            <a:t>Еск</a:t>
          </a:r>
          <a:endParaRPr lang="ru-RU" dirty="0">
            <a:solidFill>
              <a:srgbClr val="002060"/>
            </a:solidFill>
          </a:endParaRPr>
        </a:p>
      </dgm:t>
    </dgm:pt>
    <dgm:pt modelId="{644E9169-2CDA-478E-B812-51F700602750}" type="parTrans" cxnId="{5AFAF8C3-E784-47D8-8023-E2024FA7EBDA}">
      <dgm:prSet/>
      <dgm:spPr/>
      <dgm:t>
        <a:bodyPr/>
        <a:lstStyle/>
        <a:p>
          <a:endParaRPr lang="ru-RU"/>
        </a:p>
      </dgm:t>
    </dgm:pt>
    <dgm:pt modelId="{07D5195A-2E2D-49DE-A55D-D2F69174A07D}" type="sibTrans" cxnId="{5AFAF8C3-E784-47D8-8023-E2024FA7EBDA}">
      <dgm:prSet/>
      <dgm:spPr/>
      <dgm:t>
        <a:bodyPr/>
        <a:lstStyle/>
        <a:p>
          <a:endParaRPr lang="ru-RU"/>
        </a:p>
      </dgm:t>
    </dgm:pt>
    <dgm:pt modelId="{337C4872-5767-404F-8253-95DAF9DF383E}">
      <dgm:prSet phldrT="[Текст]" custT="1"/>
      <dgm:spPr/>
      <dgm:t>
        <a:bodyPr/>
        <a:lstStyle/>
        <a:p>
          <a:pPr marL="57150" lvl="1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КЕН 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бойынша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аударымын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жүзеге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асырғанға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дейін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және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немесе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ҚР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шекарасы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арқылы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тауарларды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өткізгенге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дейін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беріледі</a:t>
          </a:r>
          <a:endParaRPr lang="ru-RU" sz="8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A91D9534-056E-4AFD-9F57-9D558892C28B}" type="parTrans" cxnId="{84533DF4-9857-48D5-82E3-FEF5122D28DC}">
      <dgm:prSet/>
      <dgm:spPr/>
      <dgm:t>
        <a:bodyPr/>
        <a:lstStyle/>
        <a:p>
          <a:endParaRPr lang="ru-RU"/>
        </a:p>
      </dgm:t>
    </dgm:pt>
    <dgm:pt modelId="{AC361206-828A-4A9F-BF4C-2848761AE914}" type="sibTrans" cxnId="{84533DF4-9857-48D5-82E3-FEF5122D28DC}">
      <dgm:prSet/>
      <dgm:spPr/>
      <dgm:t>
        <a:bodyPr/>
        <a:lstStyle/>
        <a:p>
          <a:endParaRPr lang="ru-RU"/>
        </a:p>
      </dgm:t>
    </dgm:pt>
    <dgm:pt modelId="{DAE82DD9-EF00-4F54-A7BE-EE3AFA832D98}">
      <dgm:prSet phldrT="[Текст]" custT="1"/>
      <dgm:spPr/>
      <dgm:t>
        <a:bodyPr/>
        <a:lstStyle/>
        <a:p>
          <a:pPr marL="57150" lvl="1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Егер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ҚР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шекарасынан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өтпейтін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болса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КЕН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ресімдеу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қажет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болмайды</a:t>
          </a:r>
          <a:endParaRPr lang="ru-RU" sz="8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214C839B-74AE-4928-8EEC-846EAF260514}" type="parTrans" cxnId="{74101F43-EE12-4542-8B8A-FD4FD0B9B463}">
      <dgm:prSet/>
      <dgm:spPr/>
      <dgm:t>
        <a:bodyPr/>
        <a:lstStyle/>
        <a:p>
          <a:endParaRPr lang="ru-RU"/>
        </a:p>
      </dgm:t>
    </dgm:pt>
    <dgm:pt modelId="{8A1FB47F-CC64-4E43-BCC9-2AF402A72A48}" type="sibTrans" cxnId="{74101F43-EE12-4542-8B8A-FD4FD0B9B463}">
      <dgm:prSet/>
      <dgm:spPr/>
      <dgm:t>
        <a:bodyPr/>
        <a:lstStyle/>
        <a:p>
          <a:endParaRPr lang="ru-RU"/>
        </a:p>
      </dgm:t>
    </dgm:pt>
    <dgm:pt modelId="{7B1BE15A-BD58-4C99-8B95-E058F47074FE}">
      <dgm:prSet phldrT="[Текст]" custT="1"/>
      <dgm:spPr/>
      <dgm:t>
        <a:bodyPr/>
        <a:lstStyle/>
        <a:p>
          <a:pPr marL="57150" lvl="1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КЕН ҚР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резиденттеріне</a:t>
          </a:r>
          <a:r>
            <a:rPr lang="ru-RU" sz="8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ғана беріледі</a:t>
          </a:r>
          <a:endParaRPr lang="ru-RU" sz="8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3906BB9B-93AF-430A-8683-7B794A136674}" type="parTrans" cxnId="{71603BE2-ED4A-46FA-88A2-60AF80663F3C}">
      <dgm:prSet/>
      <dgm:spPr/>
      <dgm:t>
        <a:bodyPr/>
        <a:lstStyle/>
        <a:p>
          <a:endParaRPr lang="ru-RU"/>
        </a:p>
      </dgm:t>
    </dgm:pt>
    <dgm:pt modelId="{E226C314-E8F8-40F4-A4C4-E35B13161760}" type="sibTrans" cxnId="{71603BE2-ED4A-46FA-88A2-60AF80663F3C}">
      <dgm:prSet/>
      <dgm:spPr/>
      <dgm:t>
        <a:bodyPr/>
        <a:lstStyle/>
        <a:p>
          <a:endParaRPr lang="ru-RU"/>
        </a:p>
      </dgm:t>
    </dgm:pt>
    <dgm:pt modelId="{A4337CA6-B7EF-49CE-9A86-603465047551}" type="pres">
      <dgm:prSet presAssocID="{1E1C71B6-A54B-4527-B994-83983FB14D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181B06-5045-413F-BAE0-46A8C2044D55}" type="pres">
      <dgm:prSet presAssocID="{C09D2947-F985-4B7E-8DB7-19CB69BCB30C}" presName="composite" presStyleCnt="0"/>
      <dgm:spPr/>
    </dgm:pt>
    <dgm:pt modelId="{BB932D84-6BB7-4815-ADA4-D57398D1EAC9}" type="pres">
      <dgm:prSet presAssocID="{C09D2947-F985-4B7E-8DB7-19CB69BCB30C}" presName="parentText" presStyleLbl="alignNode1" presStyleIdx="0" presStyleCnt="3" custLinFactNeighborX="-8774" custLinFactNeighborY="-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E376B-8CB2-45B7-947E-EAA5F8CE24B9}" type="pres">
      <dgm:prSet presAssocID="{C09D2947-F985-4B7E-8DB7-19CB69BCB30C}" presName="descendantText" presStyleLbl="alignAcc1" presStyleIdx="0" presStyleCnt="3" custScaleY="100000" custLinFactNeighborX="-143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95D8C-93D2-48D5-A5E4-AD89E88A16C5}" type="pres">
      <dgm:prSet presAssocID="{E525EFEF-EDEC-44B7-A8B7-0C822ED85B18}" presName="sp" presStyleCnt="0"/>
      <dgm:spPr/>
    </dgm:pt>
    <dgm:pt modelId="{45589AC7-8BA8-414F-9689-1B67D21E1DC3}" type="pres">
      <dgm:prSet presAssocID="{4BA04FC9-D154-4C70-B673-CB1E3DA24A31}" presName="composite" presStyleCnt="0"/>
      <dgm:spPr/>
    </dgm:pt>
    <dgm:pt modelId="{B638D890-F97F-4E47-BD81-F3EEF36DCEEA}" type="pres">
      <dgm:prSet presAssocID="{4BA04FC9-D154-4C70-B673-CB1E3DA24A3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BA407-DBF8-41E4-B0EB-183FED130C15}" type="pres">
      <dgm:prSet presAssocID="{4BA04FC9-D154-4C70-B673-CB1E3DA24A3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45C45-DBD1-4B41-875F-848D72F5A009}" type="pres">
      <dgm:prSet presAssocID="{4655FBDC-711C-4041-A31B-31A6C8CE989C}" presName="sp" presStyleCnt="0"/>
      <dgm:spPr/>
    </dgm:pt>
    <dgm:pt modelId="{9F88B3B4-DCCF-423F-94DC-46218C38B4B2}" type="pres">
      <dgm:prSet presAssocID="{28053A91-1022-48C6-9A94-20B5DDACDAFE}" presName="composite" presStyleCnt="0"/>
      <dgm:spPr/>
    </dgm:pt>
    <dgm:pt modelId="{E4D1E4AD-AD96-4DDF-B88C-4B4FEAB79217}" type="pres">
      <dgm:prSet presAssocID="{28053A91-1022-48C6-9A94-20B5DDACDA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24DEF-11F7-4BA3-9E46-791F77DDFF8D}" type="pres">
      <dgm:prSet presAssocID="{28053A91-1022-48C6-9A94-20B5DDACDAFE}" presName="descendantText" presStyleLbl="alignAcc1" presStyleIdx="2" presStyleCnt="3" custScaleY="183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33DF4-9857-48D5-82E3-FEF5122D28DC}" srcId="{28053A91-1022-48C6-9A94-20B5DDACDAFE}" destId="{337C4872-5767-404F-8253-95DAF9DF383E}" srcOrd="0" destOrd="0" parTransId="{A91D9534-056E-4AFD-9F57-9D558892C28B}" sibTransId="{AC361206-828A-4A9F-BF4C-2848761AE914}"/>
    <dgm:cxn modelId="{74101F43-EE12-4542-8B8A-FD4FD0B9B463}" srcId="{28053A91-1022-48C6-9A94-20B5DDACDAFE}" destId="{DAE82DD9-EF00-4F54-A7BE-EE3AFA832D98}" srcOrd="1" destOrd="0" parTransId="{214C839B-74AE-4928-8EEC-846EAF260514}" sibTransId="{8A1FB47F-CC64-4E43-BCC9-2AF402A72A48}"/>
    <dgm:cxn modelId="{41E70D62-4B7C-47CF-89AF-4AF3E481D5BB}" srcId="{4BA04FC9-D154-4C70-B673-CB1E3DA24A31}" destId="{B15A3F65-707E-4FEA-ABDE-EBD2300ECC6A}" srcOrd="0" destOrd="0" parTransId="{9E20A8BD-5593-4C08-B84B-AC591DF7A72C}" sibTransId="{C9B38F57-3F83-4787-A3EE-C9AD08D838EB}"/>
    <dgm:cxn modelId="{2A937EDA-22F8-4B36-B810-656257C02DD7}" type="presOf" srcId="{B15A3F65-707E-4FEA-ABDE-EBD2300ECC6A}" destId="{DB4BA407-DBF8-41E4-B0EB-183FED130C15}" srcOrd="0" destOrd="0" presId="urn:microsoft.com/office/officeart/2005/8/layout/chevron2"/>
    <dgm:cxn modelId="{F83DE6E2-5321-4BCA-8A84-027B6355CE0B}" type="presOf" srcId="{4BA04FC9-D154-4C70-B673-CB1E3DA24A31}" destId="{B638D890-F97F-4E47-BD81-F3EEF36DCEEA}" srcOrd="0" destOrd="0" presId="urn:microsoft.com/office/officeart/2005/8/layout/chevron2"/>
    <dgm:cxn modelId="{449B00BC-6138-4BA9-879C-52A69DAF5781}" type="presOf" srcId="{DAE82DD9-EF00-4F54-A7BE-EE3AFA832D98}" destId="{F4524DEF-11F7-4BA3-9E46-791F77DDFF8D}" srcOrd="0" destOrd="1" presId="urn:microsoft.com/office/officeart/2005/8/layout/chevron2"/>
    <dgm:cxn modelId="{EF923167-70AF-4236-966E-F8C55304C876}" type="presOf" srcId="{7B1BE15A-BD58-4C99-8B95-E058F47074FE}" destId="{F4524DEF-11F7-4BA3-9E46-791F77DDFF8D}" srcOrd="0" destOrd="2" presId="urn:microsoft.com/office/officeart/2005/8/layout/chevron2"/>
    <dgm:cxn modelId="{FADEBD52-AC77-4792-8412-4B6A84090DEA}" srcId="{C09D2947-F985-4B7E-8DB7-19CB69BCB30C}" destId="{F6978676-15FE-4BCC-974B-A5D27EF388D0}" srcOrd="0" destOrd="0" parTransId="{F6D22FA6-BF0A-4926-8A41-5E4B64391BD1}" sibTransId="{49FF8C0B-7A43-49A9-8EB4-2A5E8638A086}"/>
    <dgm:cxn modelId="{11773A85-13B4-4F96-BCBD-2D6F06153C59}" type="presOf" srcId="{F6978676-15FE-4BCC-974B-A5D27EF388D0}" destId="{A9AE376B-8CB2-45B7-947E-EAA5F8CE24B9}" srcOrd="0" destOrd="0" presId="urn:microsoft.com/office/officeart/2005/8/layout/chevron2"/>
    <dgm:cxn modelId="{3A20CDC9-6589-4E59-80AD-5737D44D685E}" type="presOf" srcId="{337C4872-5767-404F-8253-95DAF9DF383E}" destId="{F4524DEF-11F7-4BA3-9E46-791F77DDFF8D}" srcOrd="0" destOrd="0" presId="urn:microsoft.com/office/officeart/2005/8/layout/chevron2"/>
    <dgm:cxn modelId="{71603BE2-ED4A-46FA-88A2-60AF80663F3C}" srcId="{28053A91-1022-48C6-9A94-20B5DDACDAFE}" destId="{7B1BE15A-BD58-4C99-8B95-E058F47074FE}" srcOrd="2" destOrd="0" parTransId="{3906BB9B-93AF-430A-8683-7B794A136674}" sibTransId="{E226C314-E8F8-40F4-A4C4-E35B13161760}"/>
    <dgm:cxn modelId="{3C5DC5DC-A3BF-42DB-9F41-82BB680570A5}" type="presOf" srcId="{C09D2947-F985-4B7E-8DB7-19CB69BCB30C}" destId="{BB932D84-6BB7-4815-ADA4-D57398D1EAC9}" srcOrd="0" destOrd="0" presId="urn:microsoft.com/office/officeart/2005/8/layout/chevron2"/>
    <dgm:cxn modelId="{5AFAF8C3-E784-47D8-8023-E2024FA7EBDA}" srcId="{1E1C71B6-A54B-4527-B994-83983FB14D74}" destId="{28053A91-1022-48C6-9A94-20B5DDACDAFE}" srcOrd="2" destOrd="0" parTransId="{644E9169-2CDA-478E-B812-51F700602750}" sibTransId="{07D5195A-2E2D-49DE-A55D-D2F69174A07D}"/>
    <dgm:cxn modelId="{5616ED70-B4B5-4D0A-A0EB-1B58AA5A8B43}" type="presOf" srcId="{1E1C71B6-A54B-4527-B994-83983FB14D74}" destId="{A4337CA6-B7EF-49CE-9A86-603465047551}" srcOrd="0" destOrd="0" presId="urn:microsoft.com/office/officeart/2005/8/layout/chevron2"/>
    <dgm:cxn modelId="{EEC87B2E-30C2-42A0-80BD-A9CCA3222BF8}" type="presOf" srcId="{28053A91-1022-48C6-9A94-20B5DDACDAFE}" destId="{E4D1E4AD-AD96-4DDF-B88C-4B4FEAB79217}" srcOrd="0" destOrd="0" presId="urn:microsoft.com/office/officeart/2005/8/layout/chevron2"/>
    <dgm:cxn modelId="{E141F14D-8763-44A0-A9DC-5A7C75055FD5}" srcId="{1E1C71B6-A54B-4527-B994-83983FB14D74}" destId="{4BA04FC9-D154-4C70-B673-CB1E3DA24A31}" srcOrd="1" destOrd="0" parTransId="{8A9F2032-12EB-48BE-874F-443F374239D5}" sibTransId="{4655FBDC-711C-4041-A31B-31A6C8CE989C}"/>
    <dgm:cxn modelId="{A37912D0-C016-44B7-BE51-9DCBCB6B4DEB}" srcId="{1E1C71B6-A54B-4527-B994-83983FB14D74}" destId="{C09D2947-F985-4B7E-8DB7-19CB69BCB30C}" srcOrd="0" destOrd="0" parTransId="{6895855A-6F94-4A84-BBB0-77CC3DBEABB6}" sibTransId="{E525EFEF-EDEC-44B7-A8B7-0C822ED85B18}"/>
    <dgm:cxn modelId="{32619769-FE1C-4B27-9165-7A1E2CFC7052}" type="presParOf" srcId="{A4337CA6-B7EF-49CE-9A86-603465047551}" destId="{90181B06-5045-413F-BAE0-46A8C2044D55}" srcOrd="0" destOrd="0" presId="urn:microsoft.com/office/officeart/2005/8/layout/chevron2"/>
    <dgm:cxn modelId="{4BAD3481-75EF-436D-8973-DB63C4032F00}" type="presParOf" srcId="{90181B06-5045-413F-BAE0-46A8C2044D55}" destId="{BB932D84-6BB7-4815-ADA4-D57398D1EAC9}" srcOrd="0" destOrd="0" presId="urn:microsoft.com/office/officeart/2005/8/layout/chevron2"/>
    <dgm:cxn modelId="{5F7EACD4-ECB1-4E76-BFB7-ECABD1ED75DB}" type="presParOf" srcId="{90181B06-5045-413F-BAE0-46A8C2044D55}" destId="{A9AE376B-8CB2-45B7-947E-EAA5F8CE24B9}" srcOrd="1" destOrd="0" presId="urn:microsoft.com/office/officeart/2005/8/layout/chevron2"/>
    <dgm:cxn modelId="{6028610E-1C10-48BA-A60F-E7073EF68D53}" type="presParOf" srcId="{A4337CA6-B7EF-49CE-9A86-603465047551}" destId="{35E95D8C-93D2-48D5-A5E4-AD89E88A16C5}" srcOrd="1" destOrd="0" presId="urn:microsoft.com/office/officeart/2005/8/layout/chevron2"/>
    <dgm:cxn modelId="{F1C3E77A-CD2F-403A-A288-FF3C3EDE443C}" type="presParOf" srcId="{A4337CA6-B7EF-49CE-9A86-603465047551}" destId="{45589AC7-8BA8-414F-9689-1B67D21E1DC3}" srcOrd="2" destOrd="0" presId="urn:microsoft.com/office/officeart/2005/8/layout/chevron2"/>
    <dgm:cxn modelId="{5D729BBF-3ECE-46B5-BD7A-0A8B4D25974D}" type="presParOf" srcId="{45589AC7-8BA8-414F-9689-1B67D21E1DC3}" destId="{B638D890-F97F-4E47-BD81-F3EEF36DCEEA}" srcOrd="0" destOrd="0" presId="urn:microsoft.com/office/officeart/2005/8/layout/chevron2"/>
    <dgm:cxn modelId="{13E4719A-D1C4-4E27-BE79-AA0607C4DEE4}" type="presParOf" srcId="{45589AC7-8BA8-414F-9689-1B67D21E1DC3}" destId="{DB4BA407-DBF8-41E4-B0EB-183FED130C15}" srcOrd="1" destOrd="0" presId="urn:microsoft.com/office/officeart/2005/8/layout/chevron2"/>
    <dgm:cxn modelId="{8B09CCEE-C24F-445A-99AA-D16F40C8B1C7}" type="presParOf" srcId="{A4337CA6-B7EF-49CE-9A86-603465047551}" destId="{3B745C45-DBD1-4B41-875F-848D72F5A009}" srcOrd="3" destOrd="0" presId="urn:microsoft.com/office/officeart/2005/8/layout/chevron2"/>
    <dgm:cxn modelId="{21C1E302-495C-4C37-84F9-927F9FD6F1CC}" type="presParOf" srcId="{A4337CA6-B7EF-49CE-9A86-603465047551}" destId="{9F88B3B4-DCCF-423F-94DC-46218C38B4B2}" srcOrd="4" destOrd="0" presId="urn:microsoft.com/office/officeart/2005/8/layout/chevron2"/>
    <dgm:cxn modelId="{1F4CD1CD-CEF2-415A-B12E-88263D0FB833}" type="presParOf" srcId="{9F88B3B4-DCCF-423F-94DC-46218C38B4B2}" destId="{E4D1E4AD-AD96-4DDF-B88C-4B4FEAB79217}" srcOrd="0" destOrd="0" presId="urn:microsoft.com/office/officeart/2005/8/layout/chevron2"/>
    <dgm:cxn modelId="{B3F5D7FB-D10D-4847-BD56-D2F8941A4621}" type="presParOf" srcId="{9F88B3B4-DCCF-423F-94DC-46218C38B4B2}" destId="{F4524DEF-11F7-4BA3-9E46-791F77DDFF8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ТД, ТӘӨ,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>
              <a:solidFill>
                <a:srgbClr val="002060"/>
              </a:solidFill>
            </a:rPr>
            <a:t>Еск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резиденттері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 жүзеге асыруға құқылы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алайда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 құжатында аталмыш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тіркеу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куәлігін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хабарлау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туралы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куәлікті алуды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немесе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КЕН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ресімдеуді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талап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ететін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валюталық операцияларды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жүзеге асырумен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байланысты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екенін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қажет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14663850-AC74-47C0-8B86-6FF658D6A69A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резидент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еместер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растайтын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аударымдарын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жүргізеді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D4F31174-6E3D-4FFD-A2C8-B81978A1488E}" type="parTrans" cxnId="{CAE7AA18-7C52-406C-B873-8C734CCC6307}">
      <dgm:prSet/>
      <dgm:spPr/>
      <dgm:t>
        <a:bodyPr/>
        <a:lstStyle/>
        <a:p>
          <a:endParaRPr lang="ru-RU"/>
        </a:p>
      </dgm:t>
    </dgm:pt>
    <dgm:pt modelId="{ED0D3ADE-5A57-417A-A92A-60205935A19E}" type="sibTrans" cxnId="{CAE7AA18-7C52-406C-B873-8C734CCC6307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 custLinFactNeighborX="966" custLinFactNeighborY="-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 custScaleY="316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44E64B-9A4E-4E0B-A708-C77982AE43B8}" type="presOf" srcId="{0CD39565-1CAF-48FE-B3F2-081B0EA2CFE0}" destId="{FDE2FD99-E895-4A4A-97BF-D62C35BAE421}" srcOrd="0" destOrd="0" presId="urn:microsoft.com/office/officeart/2005/8/layout/chevron2"/>
    <dgm:cxn modelId="{D88D9113-5029-4DDA-B23A-55B5A19867B8}" type="presOf" srcId="{14663850-AC74-47C0-8B86-6FF658D6A69A}" destId="{FDE2FD99-E895-4A4A-97BF-D62C35BAE421}" srcOrd="0" destOrd="1" presId="urn:microsoft.com/office/officeart/2005/8/layout/chevron2"/>
    <dgm:cxn modelId="{AAA6BDBE-67E5-478F-ACEE-763FB2F30DCB}" type="presOf" srcId="{00F29EC7-870B-49E9-9F65-BB0CDDFCC5A7}" destId="{0A1E30A4-EFD6-4338-BD69-C6FFDE1E9C6A}" srcOrd="0" destOrd="0" presId="urn:microsoft.com/office/officeart/2005/8/layout/chevron2"/>
    <dgm:cxn modelId="{3B257DF0-201A-4C72-834F-AFE552A8D1D6}" type="presOf" srcId="{3FACD58B-B02A-4C1B-9629-D988F0DBA160}" destId="{768AFF0C-9316-4BA7-BB5B-CBFB5F0A3A52}" srcOrd="0" destOrd="0" presId="urn:microsoft.com/office/officeart/2005/8/layout/chevron2"/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195AF851-89FB-4F0A-A5F3-4D4383C37F5F}" type="presOf" srcId="{F5950994-B6AE-407B-BB3A-11D9F4FCDFCF}" destId="{ED07D021-F02F-4A29-B3AC-032524A4EAE3}" srcOrd="0" destOrd="0" presId="urn:microsoft.com/office/officeart/2005/8/layout/chevron2"/>
    <dgm:cxn modelId="{7775CE64-5800-428E-86E2-AB6941DEDCE9}" type="presOf" srcId="{8296DFDD-4EE2-4114-8E5E-5C60EDDA0A7A}" destId="{0DFB6B68-FDC4-4EE3-BC10-1606C94CAB84}" srcOrd="0" destOrd="0" presId="urn:microsoft.com/office/officeart/2005/8/layout/chevron2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CAE7AA18-7C52-406C-B873-8C734CCC6307}" srcId="{8296DFDD-4EE2-4114-8E5E-5C60EDDA0A7A}" destId="{14663850-AC74-47C0-8B86-6FF658D6A69A}" srcOrd="1" destOrd="0" parTransId="{D4F31174-6E3D-4FFD-A2C8-B81978A1488E}" sibTransId="{ED0D3ADE-5A57-417A-A92A-60205935A19E}"/>
    <dgm:cxn modelId="{C3052262-AC9B-44A6-B592-3D6698CFD767}" type="presParOf" srcId="{ED07D021-F02F-4A29-B3AC-032524A4EAE3}" destId="{E5E131CF-091E-495C-A344-1AE8FD002EDD}" srcOrd="0" destOrd="0" presId="urn:microsoft.com/office/officeart/2005/8/layout/chevron2"/>
    <dgm:cxn modelId="{BECC6951-7EF8-4D68-B3F6-99A91C83D55C}" type="presParOf" srcId="{E5E131CF-091E-495C-A344-1AE8FD002EDD}" destId="{0A1E30A4-EFD6-4338-BD69-C6FFDE1E9C6A}" srcOrd="0" destOrd="0" presId="urn:microsoft.com/office/officeart/2005/8/layout/chevron2"/>
    <dgm:cxn modelId="{661BC36F-4E9D-4EF8-85CD-A5B1A1680600}" type="presParOf" srcId="{E5E131CF-091E-495C-A344-1AE8FD002EDD}" destId="{768AFF0C-9316-4BA7-BB5B-CBFB5F0A3A52}" srcOrd="1" destOrd="0" presId="urn:microsoft.com/office/officeart/2005/8/layout/chevron2"/>
    <dgm:cxn modelId="{F648719C-C54D-4DFC-98E4-C6A1EE762A72}" type="presParOf" srcId="{ED07D021-F02F-4A29-B3AC-032524A4EAE3}" destId="{4CDC426D-047A-491C-86D2-5DC1AAF43667}" srcOrd="1" destOrd="0" presId="urn:microsoft.com/office/officeart/2005/8/layout/chevron2"/>
    <dgm:cxn modelId="{851D10CD-4507-4093-8479-B29B4FDA97C6}" type="presParOf" srcId="{ED07D021-F02F-4A29-B3AC-032524A4EAE3}" destId="{CB8217D5-20CD-40CE-B9C5-708B96A0B029}" srcOrd="2" destOrd="0" presId="urn:microsoft.com/office/officeart/2005/8/layout/chevron2"/>
    <dgm:cxn modelId="{01F32AB9-74AB-4762-947E-71E13F39EA3F}" type="presParOf" srcId="{CB8217D5-20CD-40CE-B9C5-708B96A0B029}" destId="{0DFB6B68-FDC4-4EE3-BC10-1606C94CAB84}" srcOrd="0" destOrd="0" presId="urn:microsoft.com/office/officeart/2005/8/layout/chevron2"/>
    <dgm:cxn modelId="{039A405B-2163-4AB2-90FD-30FC1805C111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ТД, ТӘӨ,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</a:rPr>
            <a:t>Еск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Төлемдерді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аударымдарын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жүргізген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кезде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ұсыну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міндетті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 custLinFactNeighborX="772" custLinFactNeighborY="-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A9753184-0043-4959-B415-2594A92F2302}" type="presOf" srcId="{3FACD58B-B02A-4C1B-9629-D988F0DBA160}" destId="{768AFF0C-9316-4BA7-BB5B-CBFB5F0A3A52}" srcOrd="0" destOrd="0" presId="urn:microsoft.com/office/officeart/2005/8/layout/chevron2"/>
    <dgm:cxn modelId="{5D306A9A-35E3-4E28-AE4B-40A3C9627FC1}" type="presOf" srcId="{F5950994-B6AE-407B-BB3A-11D9F4FCDFCF}" destId="{ED07D021-F02F-4A29-B3AC-032524A4EAE3}" srcOrd="0" destOrd="0" presId="urn:microsoft.com/office/officeart/2005/8/layout/chevron2"/>
    <dgm:cxn modelId="{0365596F-55A3-4060-9227-9884AAA50AC3}" type="presOf" srcId="{0CD39565-1CAF-48FE-B3F2-081B0EA2CFE0}" destId="{FDE2FD99-E895-4A4A-97BF-D62C35BAE421}" srcOrd="0" destOrd="0" presId="urn:microsoft.com/office/officeart/2005/8/layout/chevron2"/>
    <dgm:cxn modelId="{70C0F12B-903C-4E13-9937-9B0B7BAB0A1C}" type="presOf" srcId="{00F29EC7-870B-49E9-9F65-BB0CDDFCC5A7}" destId="{0A1E30A4-EFD6-4338-BD69-C6FFDE1E9C6A}" srcOrd="0" destOrd="0" presId="urn:microsoft.com/office/officeart/2005/8/layout/chevron2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6A97A9E3-FCAE-464B-AA49-3D37B6DBD42C}" type="presOf" srcId="{8296DFDD-4EE2-4114-8E5E-5C60EDDA0A7A}" destId="{0DFB6B68-FDC4-4EE3-BC10-1606C94CAB84}" srcOrd="0" destOrd="0" presId="urn:microsoft.com/office/officeart/2005/8/layout/chevron2"/>
    <dgm:cxn modelId="{98263CF9-BB41-4731-AB18-38F0772237A6}" type="presParOf" srcId="{ED07D021-F02F-4A29-B3AC-032524A4EAE3}" destId="{E5E131CF-091E-495C-A344-1AE8FD002EDD}" srcOrd="0" destOrd="0" presId="urn:microsoft.com/office/officeart/2005/8/layout/chevron2"/>
    <dgm:cxn modelId="{A810559C-3EEE-4FAD-920C-32E6833A9FBD}" type="presParOf" srcId="{E5E131CF-091E-495C-A344-1AE8FD002EDD}" destId="{0A1E30A4-EFD6-4338-BD69-C6FFDE1E9C6A}" srcOrd="0" destOrd="0" presId="urn:microsoft.com/office/officeart/2005/8/layout/chevron2"/>
    <dgm:cxn modelId="{8F9B2B24-1FFC-443B-9069-3FF9AC849AD6}" type="presParOf" srcId="{E5E131CF-091E-495C-A344-1AE8FD002EDD}" destId="{768AFF0C-9316-4BA7-BB5B-CBFB5F0A3A52}" srcOrd="1" destOrd="0" presId="urn:microsoft.com/office/officeart/2005/8/layout/chevron2"/>
    <dgm:cxn modelId="{12AE8845-BC0D-4AAF-B665-18EFF105622C}" type="presParOf" srcId="{ED07D021-F02F-4A29-B3AC-032524A4EAE3}" destId="{4CDC426D-047A-491C-86D2-5DC1AAF43667}" srcOrd="1" destOrd="0" presId="urn:microsoft.com/office/officeart/2005/8/layout/chevron2"/>
    <dgm:cxn modelId="{D242FF1D-4F95-4F1B-BFE6-45F7054AB1BC}" type="presParOf" srcId="{ED07D021-F02F-4A29-B3AC-032524A4EAE3}" destId="{CB8217D5-20CD-40CE-B9C5-708B96A0B029}" srcOrd="2" destOrd="0" presId="urn:microsoft.com/office/officeart/2005/8/layout/chevron2"/>
    <dgm:cxn modelId="{DE2F6C26-A893-41A2-B72C-FA233ED123B4}" type="presParOf" srcId="{CB8217D5-20CD-40CE-B9C5-708B96A0B029}" destId="{0DFB6B68-FDC4-4EE3-BC10-1606C94CAB84}" srcOrd="0" destOrd="0" presId="urn:microsoft.com/office/officeart/2005/8/layout/chevron2"/>
    <dgm:cxn modelId="{6B28177D-30B5-40B0-9F56-D0337DB530C1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2050C8-BC32-4D2E-8E6D-31E41D99D9C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121746-466D-45F7-813F-49E4DA511366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85C563C0-98ED-446E-B554-0FABC59670CC}" type="parTrans" cxnId="{6C318726-5953-4FB0-B010-783D73BC0F9F}">
      <dgm:prSet/>
      <dgm:spPr/>
      <dgm:t>
        <a:bodyPr/>
        <a:lstStyle/>
        <a:p>
          <a:endParaRPr lang="ru-RU"/>
        </a:p>
      </dgm:t>
    </dgm:pt>
    <dgm:pt modelId="{2CA3C257-296F-4119-BBF7-8C10F90D5163}" type="sibTrans" cxnId="{6C318726-5953-4FB0-B010-783D73BC0F9F}">
      <dgm:prSet/>
      <dgm:spPr/>
      <dgm:t>
        <a:bodyPr/>
        <a:lstStyle/>
        <a:p>
          <a:endParaRPr lang="ru-RU"/>
        </a:p>
      </dgm:t>
    </dgm:pt>
    <dgm:pt modelId="{328D4916-4FA4-4DAD-B037-4CB7263DEFB4}">
      <dgm:prSet phldrT="[Текст]" custT="1"/>
      <dgm:spPr/>
      <dgm:t>
        <a:bodyPr/>
        <a:lstStyle/>
        <a:p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орындалған жұмыстар актілері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41444114-05F2-435F-A6CF-324F4A6410EE}" type="parTrans" cxnId="{C90DF8DA-7D19-4AC7-A04E-7621582D6C67}">
      <dgm:prSet/>
      <dgm:spPr/>
      <dgm:t>
        <a:bodyPr/>
        <a:lstStyle/>
        <a:p>
          <a:endParaRPr lang="ru-RU"/>
        </a:p>
      </dgm:t>
    </dgm:pt>
    <dgm:pt modelId="{372B2C7D-7B5E-4D69-A61F-843ECEFFA8CE}" type="sibTrans" cxnId="{C90DF8DA-7D19-4AC7-A04E-7621582D6C67}">
      <dgm:prSet/>
      <dgm:spPr/>
      <dgm:t>
        <a:bodyPr/>
        <a:lstStyle/>
        <a:p>
          <a:endParaRPr lang="ru-RU"/>
        </a:p>
      </dgm:t>
    </dgm:pt>
    <dgm:pt modelId="{68F90340-4E43-440E-86EF-221A8A2CF8C0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</a:rPr>
            <a:t>Еск</a:t>
          </a:r>
          <a:endParaRPr lang="ru-RU" dirty="0">
            <a:solidFill>
              <a:srgbClr val="002060"/>
            </a:solidFill>
          </a:endParaRPr>
        </a:p>
      </dgm:t>
    </dgm:pt>
    <dgm:pt modelId="{F6F36FD8-C86B-4D71-A1CD-5FA2D9B221C1}" type="parTrans" cxnId="{659A7947-FB1E-41BF-85E1-2C7891D7F103}">
      <dgm:prSet/>
      <dgm:spPr/>
      <dgm:t>
        <a:bodyPr/>
        <a:lstStyle/>
        <a:p>
          <a:endParaRPr lang="ru-RU"/>
        </a:p>
      </dgm:t>
    </dgm:pt>
    <dgm:pt modelId="{82F19D37-B5C8-4445-8A5D-9846BDEEC4B3}" type="sibTrans" cxnId="{659A7947-FB1E-41BF-85E1-2C7891D7F103}">
      <dgm:prSet/>
      <dgm:spPr/>
      <dgm:t>
        <a:bodyPr/>
        <a:lstStyle/>
        <a:p>
          <a:endParaRPr lang="ru-RU"/>
        </a:p>
      </dgm:t>
    </dgm:pt>
    <dgm:pt modelId="{4A9DBF01-18A5-41CB-8206-72DD31EA3067}">
      <dgm:prSet phldrT="[Текст]"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резиденттері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 жүзеге асыруға құқылы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алайда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 құжатында аталмыш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тіркеу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куәлігін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хабарлау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туралы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куәлікті алуды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немесе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КЕН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ресімдеуді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талап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ететін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валюталық операцияларды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жүзеге асырумен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байланысты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екенін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қажет</a:t>
          </a:r>
          <a:endParaRPr lang="ru-RU" sz="900" dirty="0"/>
        </a:p>
      </dgm:t>
    </dgm:pt>
    <dgm:pt modelId="{87D9ECEF-CB4E-4005-83B5-FD7DA1C6B4E2}" type="parTrans" cxnId="{7A9A89D9-248C-43F1-A36E-795DCC458244}">
      <dgm:prSet/>
      <dgm:spPr/>
      <dgm:t>
        <a:bodyPr/>
        <a:lstStyle/>
        <a:p>
          <a:endParaRPr lang="ru-RU"/>
        </a:p>
      </dgm:t>
    </dgm:pt>
    <dgm:pt modelId="{686C09E6-CD5B-4B37-B3EC-9FE61691317B}" type="sibTrans" cxnId="{7A9A89D9-248C-43F1-A36E-795DCC458244}">
      <dgm:prSet/>
      <dgm:spPr/>
      <dgm:t>
        <a:bodyPr/>
        <a:lstStyle/>
        <a:p>
          <a:endParaRPr lang="ru-RU"/>
        </a:p>
      </dgm:t>
    </dgm:pt>
    <dgm:pt modelId="{1419A365-8BFE-4981-A72E-630DCA7858E7}">
      <dgm:prSet custT="1"/>
      <dgm:spPr/>
      <dgm:t>
        <a:bodyPr/>
        <a:lstStyle/>
        <a:p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резидент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еместер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растайтын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аударымдарын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жүргізеді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B6EA9796-623C-46E8-AB6E-4D4B6D68F413}" type="parTrans" cxnId="{88D5E38A-FC9F-413D-8698-77B5113AF0E8}">
      <dgm:prSet/>
      <dgm:spPr/>
      <dgm:t>
        <a:bodyPr/>
        <a:lstStyle/>
        <a:p>
          <a:endParaRPr lang="ru-RU"/>
        </a:p>
      </dgm:t>
    </dgm:pt>
    <dgm:pt modelId="{87F936F2-D616-4662-B805-1B01BAC0DABD}" type="sibTrans" cxnId="{88D5E38A-FC9F-413D-8698-77B5113AF0E8}">
      <dgm:prSet/>
      <dgm:spPr/>
      <dgm:t>
        <a:bodyPr/>
        <a:lstStyle/>
        <a:p>
          <a:endParaRPr lang="ru-RU"/>
        </a:p>
      </dgm:t>
    </dgm:pt>
    <dgm:pt modelId="{5C12302D-F63C-4B39-A2DF-AE9B94516808}" type="pres">
      <dgm:prSet presAssocID="{A82050C8-BC32-4D2E-8E6D-31E41D99D9C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4F48D0-D330-473D-8809-7FF02122E260}" type="pres">
      <dgm:prSet presAssocID="{F1121746-466D-45F7-813F-49E4DA511366}" presName="composite" presStyleCnt="0"/>
      <dgm:spPr/>
      <dgm:t>
        <a:bodyPr/>
        <a:lstStyle/>
        <a:p>
          <a:endParaRPr lang="ru-RU"/>
        </a:p>
      </dgm:t>
    </dgm:pt>
    <dgm:pt modelId="{6F6BA2EE-CA3C-4C17-B08E-DEF31B2C7B68}" type="pres">
      <dgm:prSet presAssocID="{F1121746-466D-45F7-813F-49E4DA51136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E4BBD-34DB-4D63-B542-16A5816225A0}" type="pres">
      <dgm:prSet presAssocID="{F1121746-466D-45F7-813F-49E4DA51136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DC4B2-A8CC-4223-B2C2-854707182770}" type="pres">
      <dgm:prSet presAssocID="{2CA3C257-296F-4119-BBF7-8C10F90D5163}" presName="sp" presStyleCnt="0"/>
      <dgm:spPr/>
      <dgm:t>
        <a:bodyPr/>
        <a:lstStyle/>
        <a:p>
          <a:endParaRPr lang="ru-RU"/>
        </a:p>
      </dgm:t>
    </dgm:pt>
    <dgm:pt modelId="{AF08F7AD-0063-4A3E-8EFA-779EA9E604FC}" type="pres">
      <dgm:prSet presAssocID="{68F90340-4E43-440E-86EF-221A8A2CF8C0}" presName="composite" presStyleCnt="0"/>
      <dgm:spPr/>
      <dgm:t>
        <a:bodyPr/>
        <a:lstStyle/>
        <a:p>
          <a:endParaRPr lang="ru-RU"/>
        </a:p>
      </dgm:t>
    </dgm:pt>
    <dgm:pt modelId="{F3AAC652-3294-4C3F-A24E-83E582BCCDF1}" type="pres">
      <dgm:prSet presAssocID="{68F90340-4E43-440E-86EF-221A8A2CF8C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EA1BF-4818-4143-9991-508A40D76AC8}" type="pres">
      <dgm:prSet presAssocID="{68F90340-4E43-440E-86EF-221A8A2CF8C0}" presName="descendantText" presStyleLbl="alignAcc1" presStyleIdx="1" presStyleCnt="2" custScaleY="255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318726-5953-4FB0-B010-783D73BC0F9F}" srcId="{A82050C8-BC32-4D2E-8E6D-31E41D99D9CA}" destId="{F1121746-466D-45F7-813F-49E4DA511366}" srcOrd="0" destOrd="0" parTransId="{85C563C0-98ED-446E-B554-0FABC59670CC}" sibTransId="{2CA3C257-296F-4119-BBF7-8C10F90D5163}"/>
    <dgm:cxn modelId="{88D5E38A-FC9F-413D-8698-77B5113AF0E8}" srcId="{68F90340-4E43-440E-86EF-221A8A2CF8C0}" destId="{1419A365-8BFE-4981-A72E-630DCA7858E7}" srcOrd="1" destOrd="0" parTransId="{B6EA9796-623C-46E8-AB6E-4D4B6D68F413}" sibTransId="{87F936F2-D616-4662-B805-1B01BAC0DABD}"/>
    <dgm:cxn modelId="{4BB6B1BE-D725-422A-BCAC-8C9B4C17A58C}" type="presOf" srcId="{68F90340-4E43-440E-86EF-221A8A2CF8C0}" destId="{F3AAC652-3294-4C3F-A24E-83E582BCCDF1}" srcOrd="0" destOrd="0" presId="urn:microsoft.com/office/officeart/2005/8/layout/chevron2"/>
    <dgm:cxn modelId="{7A9A89D9-248C-43F1-A36E-795DCC458244}" srcId="{68F90340-4E43-440E-86EF-221A8A2CF8C0}" destId="{4A9DBF01-18A5-41CB-8206-72DD31EA3067}" srcOrd="0" destOrd="0" parTransId="{87D9ECEF-CB4E-4005-83B5-FD7DA1C6B4E2}" sibTransId="{686C09E6-CD5B-4B37-B3EC-9FE61691317B}"/>
    <dgm:cxn modelId="{C90DF8DA-7D19-4AC7-A04E-7621582D6C67}" srcId="{F1121746-466D-45F7-813F-49E4DA511366}" destId="{328D4916-4FA4-4DAD-B037-4CB7263DEFB4}" srcOrd="0" destOrd="0" parTransId="{41444114-05F2-435F-A6CF-324F4A6410EE}" sibTransId="{372B2C7D-7B5E-4D69-A61F-843ECEFFA8CE}"/>
    <dgm:cxn modelId="{8E0CDB2A-78B0-495F-B55F-EDF2E059A338}" type="presOf" srcId="{4A9DBF01-18A5-41CB-8206-72DD31EA3067}" destId="{A08EA1BF-4818-4143-9991-508A40D76AC8}" srcOrd="0" destOrd="0" presId="urn:microsoft.com/office/officeart/2005/8/layout/chevron2"/>
    <dgm:cxn modelId="{659A7947-FB1E-41BF-85E1-2C7891D7F103}" srcId="{A82050C8-BC32-4D2E-8E6D-31E41D99D9CA}" destId="{68F90340-4E43-440E-86EF-221A8A2CF8C0}" srcOrd="1" destOrd="0" parTransId="{F6F36FD8-C86B-4D71-A1CD-5FA2D9B221C1}" sibTransId="{82F19D37-B5C8-4445-8A5D-9846BDEEC4B3}"/>
    <dgm:cxn modelId="{F9DAB5D8-EB62-489F-B0BD-D8911E5D0857}" type="presOf" srcId="{F1121746-466D-45F7-813F-49E4DA511366}" destId="{6F6BA2EE-CA3C-4C17-B08E-DEF31B2C7B68}" srcOrd="0" destOrd="0" presId="urn:microsoft.com/office/officeart/2005/8/layout/chevron2"/>
    <dgm:cxn modelId="{D92CC6DC-B8C2-4908-B2FE-AEC65777285A}" type="presOf" srcId="{1419A365-8BFE-4981-A72E-630DCA7858E7}" destId="{A08EA1BF-4818-4143-9991-508A40D76AC8}" srcOrd="0" destOrd="1" presId="urn:microsoft.com/office/officeart/2005/8/layout/chevron2"/>
    <dgm:cxn modelId="{B078D085-F18F-46D6-8525-D5BCE01BCC44}" type="presOf" srcId="{A82050C8-BC32-4D2E-8E6D-31E41D99D9CA}" destId="{5C12302D-F63C-4B39-A2DF-AE9B94516808}" srcOrd="0" destOrd="0" presId="urn:microsoft.com/office/officeart/2005/8/layout/chevron2"/>
    <dgm:cxn modelId="{B2F7E470-1AF0-412C-A480-69CE68B8B147}" type="presOf" srcId="{328D4916-4FA4-4DAD-B037-4CB7263DEFB4}" destId="{C76E4BBD-34DB-4D63-B542-16A5816225A0}" srcOrd="0" destOrd="0" presId="urn:microsoft.com/office/officeart/2005/8/layout/chevron2"/>
    <dgm:cxn modelId="{E9A0A3FF-B195-43F1-9B6B-5255E5B05EC6}" type="presParOf" srcId="{5C12302D-F63C-4B39-A2DF-AE9B94516808}" destId="{A04F48D0-D330-473D-8809-7FF02122E260}" srcOrd="0" destOrd="0" presId="urn:microsoft.com/office/officeart/2005/8/layout/chevron2"/>
    <dgm:cxn modelId="{67962842-BCF2-4635-8CDA-36232929C896}" type="presParOf" srcId="{A04F48D0-D330-473D-8809-7FF02122E260}" destId="{6F6BA2EE-CA3C-4C17-B08E-DEF31B2C7B68}" srcOrd="0" destOrd="0" presId="urn:microsoft.com/office/officeart/2005/8/layout/chevron2"/>
    <dgm:cxn modelId="{C4206B03-E601-4014-BF8E-50912C56DB8C}" type="presParOf" srcId="{A04F48D0-D330-473D-8809-7FF02122E260}" destId="{C76E4BBD-34DB-4D63-B542-16A5816225A0}" srcOrd="1" destOrd="0" presId="urn:microsoft.com/office/officeart/2005/8/layout/chevron2"/>
    <dgm:cxn modelId="{2BCC1D11-A8D2-4663-83B7-F8E364A652DE}" type="presParOf" srcId="{5C12302D-F63C-4B39-A2DF-AE9B94516808}" destId="{81CDC4B2-A8CC-4223-B2C2-854707182770}" srcOrd="1" destOrd="0" presId="urn:microsoft.com/office/officeart/2005/8/layout/chevron2"/>
    <dgm:cxn modelId="{2DFF9843-BA5B-409F-B2C2-E895FF75FADF}" type="presParOf" srcId="{5C12302D-F63C-4B39-A2DF-AE9B94516808}" destId="{AF08F7AD-0063-4A3E-8EFA-779EA9E604FC}" srcOrd="2" destOrd="0" presId="urn:microsoft.com/office/officeart/2005/8/layout/chevron2"/>
    <dgm:cxn modelId="{7378527B-1C10-44F3-9028-440A7BD50080}" type="presParOf" srcId="{AF08F7AD-0063-4A3E-8EFA-779EA9E604FC}" destId="{F3AAC652-3294-4C3F-A24E-83E582BCCDF1}" srcOrd="0" destOrd="0" presId="urn:microsoft.com/office/officeart/2005/8/layout/chevron2"/>
    <dgm:cxn modelId="{7CC14079-7F78-4C01-8311-34EC335EBD54}" type="presParOf" srcId="{AF08F7AD-0063-4A3E-8EFA-779EA9E604FC}" destId="{A08EA1BF-4818-4143-9991-508A40D76AC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950994-B6AE-407B-BB3A-11D9F4FCDFC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29EC7-870B-49E9-9F65-BB0CDDFCC5A7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78EBC9E-BD9F-47ED-80DB-B3E1FE77DFA0}" type="parTrans" cxnId="{4453CEE6-C524-4C0D-90D2-028EDB2496A5}">
      <dgm:prSet/>
      <dgm:spPr/>
      <dgm:t>
        <a:bodyPr/>
        <a:lstStyle/>
        <a:p>
          <a:endParaRPr lang="ru-RU"/>
        </a:p>
      </dgm:t>
    </dgm:pt>
    <dgm:pt modelId="{15ED80CC-70CF-4F87-9B7A-5C5301247257}" type="sibTrans" cxnId="{4453CEE6-C524-4C0D-90D2-028EDB2496A5}">
      <dgm:prSet/>
      <dgm:spPr/>
      <dgm:t>
        <a:bodyPr/>
        <a:lstStyle/>
        <a:p>
          <a:endParaRPr lang="ru-RU"/>
        </a:p>
      </dgm:t>
    </dgm:pt>
    <dgm:pt modelId="{3FACD58B-B02A-4C1B-9629-D988F0DBA160}">
      <dgm:prSet phldrT="[Текст]" custT="1"/>
      <dgm:spPr/>
      <dgm:t>
        <a:bodyPr/>
        <a:lstStyle/>
        <a:p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орындалған жұмыстар актілері</a:t>
          </a:r>
          <a:endParaRPr lang="ru-RU" sz="11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6056BA9-3634-4E8B-AD43-1DBD1166C434}" type="parTrans" cxnId="{940655B7-8DD0-4FFA-860B-0D28A0D62373}">
      <dgm:prSet/>
      <dgm:spPr/>
      <dgm:t>
        <a:bodyPr/>
        <a:lstStyle/>
        <a:p>
          <a:endParaRPr lang="ru-RU"/>
        </a:p>
      </dgm:t>
    </dgm:pt>
    <dgm:pt modelId="{3A736D10-BE7E-4661-899F-751AB844BAAA}" type="sibTrans" cxnId="{940655B7-8DD0-4FFA-860B-0D28A0D62373}">
      <dgm:prSet/>
      <dgm:spPr/>
      <dgm:t>
        <a:bodyPr/>
        <a:lstStyle/>
        <a:p>
          <a:endParaRPr lang="ru-RU"/>
        </a:p>
      </dgm:t>
    </dgm:pt>
    <dgm:pt modelId="{8296DFDD-4EE2-4114-8E5E-5C60EDDA0A7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</a:rPr>
            <a:t>Еск</a:t>
          </a:r>
          <a:endParaRPr lang="ru-RU" dirty="0">
            <a:solidFill>
              <a:srgbClr val="002060"/>
            </a:solidFill>
          </a:endParaRPr>
        </a:p>
      </dgm:t>
    </dgm:pt>
    <dgm:pt modelId="{A192EDF0-BAFB-4E72-8A95-BCA40F6DE777}" type="parTrans" cxnId="{94C910B9-A7BF-4BDC-A2CC-DC39D6BEAA6A}">
      <dgm:prSet/>
      <dgm:spPr/>
      <dgm:t>
        <a:bodyPr/>
        <a:lstStyle/>
        <a:p>
          <a:endParaRPr lang="ru-RU"/>
        </a:p>
      </dgm:t>
    </dgm:pt>
    <dgm:pt modelId="{6B072151-3966-41CC-89F2-4FFB07634347}" type="sibTrans" cxnId="{94C910B9-A7BF-4BDC-A2CC-DC39D6BEAA6A}">
      <dgm:prSet/>
      <dgm:spPr/>
      <dgm:t>
        <a:bodyPr/>
        <a:lstStyle/>
        <a:p>
          <a:endParaRPr lang="ru-RU"/>
        </a:p>
      </dgm:t>
    </dgm:pt>
    <dgm:pt modelId="{0CD39565-1CAF-48FE-B3F2-081B0EA2CFE0}">
      <dgm:prSet phldrT="[Текст]" custT="1"/>
      <dgm:spPr/>
      <dgm:t>
        <a:bodyPr/>
        <a:lstStyle/>
        <a:p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Төлемдерді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аударымдарын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жүргізген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кезде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ұсыну</a:t>
          </a:r>
          <a:r>
            <a:rPr lang="ru-RU" sz="900" i="1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міндетті</a:t>
          </a:r>
          <a:endParaRPr lang="ru-RU" sz="900" i="1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0D0A876-46A4-48A5-AF39-EEC56027485F}" type="parTrans" cxnId="{C13B53AA-BB64-416F-B09B-15D02CD0C5A5}">
      <dgm:prSet/>
      <dgm:spPr/>
      <dgm:t>
        <a:bodyPr/>
        <a:lstStyle/>
        <a:p>
          <a:endParaRPr lang="ru-RU"/>
        </a:p>
      </dgm:t>
    </dgm:pt>
    <dgm:pt modelId="{B278503B-FB3F-4878-9DA2-F5303E9C3504}" type="sibTrans" cxnId="{C13B53AA-BB64-416F-B09B-15D02CD0C5A5}">
      <dgm:prSet/>
      <dgm:spPr/>
      <dgm:t>
        <a:bodyPr/>
        <a:lstStyle/>
        <a:p>
          <a:endParaRPr lang="ru-RU"/>
        </a:p>
      </dgm:t>
    </dgm:pt>
    <dgm:pt modelId="{ED07D021-F02F-4A29-B3AC-032524A4EAE3}" type="pres">
      <dgm:prSet presAssocID="{F5950994-B6AE-407B-BB3A-11D9F4FCDF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131CF-091E-495C-A344-1AE8FD002EDD}" type="pres">
      <dgm:prSet presAssocID="{00F29EC7-870B-49E9-9F65-BB0CDDFCC5A7}" presName="composite" presStyleCnt="0"/>
      <dgm:spPr/>
      <dgm:t>
        <a:bodyPr/>
        <a:lstStyle/>
        <a:p>
          <a:endParaRPr lang="ru-RU"/>
        </a:p>
      </dgm:t>
    </dgm:pt>
    <dgm:pt modelId="{0A1E30A4-EFD6-4338-BD69-C6FFDE1E9C6A}" type="pres">
      <dgm:prSet presAssocID="{00F29EC7-870B-49E9-9F65-BB0CDDFCC5A7}" presName="parentText" presStyleLbl="alignNode1" presStyleIdx="0" presStyleCnt="2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AFF0C-9316-4BA7-BB5B-CBFB5F0A3A52}" type="pres">
      <dgm:prSet presAssocID="{00F29EC7-870B-49E9-9F65-BB0CDDFCC5A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C426D-047A-491C-86D2-5DC1AAF43667}" type="pres">
      <dgm:prSet presAssocID="{15ED80CC-70CF-4F87-9B7A-5C5301247257}" presName="sp" presStyleCnt="0"/>
      <dgm:spPr/>
      <dgm:t>
        <a:bodyPr/>
        <a:lstStyle/>
        <a:p>
          <a:endParaRPr lang="ru-RU"/>
        </a:p>
      </dgm:t>
    </dgm:pt>
    <dgm:pt modelId="{CB8217D5-20CD-40CE-B9C5-708B96A0B029}" type="pres">
      <dgm:prSet presAssocID="{8296DFDD-4EE2-4114-8E5E-5C60EDDA0A7A}" presName="composite" presStyleCnt="0"/>
      <dgm:spPr/>
      <dgm:t>
        <a:bodyPr/>
        <a:lstStyle/>
        <a:p>
          <a:endParaRPr lang="ru-RU"/>
        </a:p>
      </dgm:t>
    </dgm:pt>
    <dgm:pt modelId="{0DFB6B68-FDC4-4EE3-BC10-1606C94CAB84}" type="pres">
      <dgm:prSet presAssocID="{8296DFDD-4EE2-4114-8E5E-5C60EDDA0A7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2FD99-E895-4A4A-97BF-D62C35BAE421}" type="pres">
      <dgm:prSet presAssocID="{8296DFDD-4EE2-4114-8E5E-5C60EDDA0A7A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F53314-F1AB-4493-A44D-F06F80FA5942}" type="presOf" srcId="{3FACD58B-B02A-4C1B-9629-D988F0DBA160}" destId="{768AFF0C-9316-4BA7-BB5B-CBFB5F0A3A52}" srcOrd="0" destOrd="0" presId="urn:microsoft.com/office/officeart/2005/8/layout/chevron2"/>
    <dgm:cxn modelId="{C13B53AA-BB64-416F-B09B-15D02CD0C5A5}" srcId="{8296DFDD-4EE2-4114-8E5E-5C60EDDA0A7A}" destId="{0CD39565-1CAF-48FE-B3F2-081B0EA2CFE0}" srcOrd="0" destOrd="0" parTransId="{70D0A876-46A4-48A5-AF39-EEC56027485F}" sibTransId="{B278503B-FB3F-4878-9DA2-F5303E9C3504}"/>
    <dgm:cxn modelId="{DCFE4B76-72ED-4087-A401-EBC649300B79}" type="presOf" srcId="{0CD39565-1CAF-48FE-B3F2-081B0EA2CFE0}" destId="{FDE2FD99-E895-4A4A-97BF-D62C35BAE421}" srcOrd="0" destOrd="0" presId="urn:microsoft.com/office/officeart/2005/8/layout/chevron2"/>
    <dgm:cxn modelId="{4453CEE6-C524-4C0D-90D2-028EDB2496A5}" srcId="{F5950994-B6AE-407B-BB3A-11D9F4FCDFCF}" destId="{00F29EC7-870B-49E9-9F65-BB0CDDFCC5A7}" srcOrd="0" destOrd="0" parTransId="{C78EBC9E-BD9F-47ED-80DB-B3E1FE77DFA0}" sibTransId="{15ED80CC-70CF-4F87-9B7A-5C5301247257}"/>
    <dgm:cxn modelId="{D264FFA9-7994-47F5-9503-8F1974C7E617}" type="presOf" srcId="{00F29EC7-870B-49E9-9F65-BB0CDDFCC5A7}" destId="{0A1E30A4-EFD6-4338-BD69-C6FFDE1E9C6A}" srcOrd="0" destOrd="0" presId="urn:microsoft.com/office/officeart/2005/8/layout/chevron2"/>
    <dgm:cxn modelId="{940655B7-8DD0-4FFA-860B-0D28A0D62373}" srcId="{00F29EC7-870B-49E9-9F65-BB0CDDFCC5A7}" destId="{3FACD58B-B02A-4C1B-9629-D988F0DBA160}" srcOrd="0" destOrd="0" parTransId="{C6056BA9-3634-4E8B-AD43-1DBD1166C434}" sibTransId="{3A736D10-BE7E-4661-899F-751AB844BAAA}"/>
    <dgm:cxn modelId="{EA29F8C9-4862-4B65-B067-B06E0B3FF295}" type="presOf" srcId="{F5950994-B6AE-407B-BB3A-11D9F4FCDFCF}" destId="{ED07D021-F02F-4A29-B3AC-032524A4EAE3}" srcOrd="0" destOrd="0" presId="urn:microsoft.com/office/officeart/2005/8/layout/chevron2"/>
    <dgm:cxn modelId="{6E8102D0-74A3-491A-9D47-1975B528E4F8}" type="presOf" srcId="{8296DFDD-4EE2-4114-8E5E-5C60EDDA0A7A}" destId="{0DFB6B68-FDC4-4EE3-BC10-1606C94CAB84}" srcOrd="0" destOrd="0" presId="urn:microsoft.com/office/officeart/2005/8/layout/chevron2"/>
    <dgm:cxn modelId="{94C910B9-A7BF-4BDC-A2CC-DC39D6BEAA6A}" srcId="{F5950994-B6AE-407B-BB3A-11D9F4FCDFCF}" destId="{8296DFDD-4EE2-4114-8E5E-5C60EDDA0A7A}" srcOrd="1" destOrd="0" parTransId="{A192EDF0-BAFB-4E72-8A95-BCA40F6DE777}" sibTransId="{6B072151-3966-41CC-89F2-4FFB07634347}"/>
    <dgm:cxn modelId="{3B0E5741-CABF-49A4-AE8A-11BDCBF64D12}" type="presParOf" srcId="{ED07D021-F02F-4A29-B3AC-032524A4EAE3}" destId="{E5E131CF-091E-495C-A344-1AE8FD002EDD}" srcOrd="0" destOrd="0" presId="urn:microsoft.com/office/officeart/2005/8/layout/chevron2"/>
    <dgm:cxn modelId="{0BAC5B24-874D-4695-9F6A-C8EB9FD5BA37}" type="presParOf" srcId="{E5E131CF-091E-495C-A344-1AE8FD002EDD}" destId="{0A1E30A4-EFD6-4338-BD69-C6FFDE1E9C6A}" srcOrd="0" destOrd="0" presId="urn:microsoft.com/office/officeart/2005/8/layout/chevron2"/>
    <dgm:cxn modelId="{A8383362-AD25-47AA-A356-D6B7630BACD3}" type="presParOf" srcId="{E5E131CF-091E-495C-A344-1AE8FD002EDD}" destId="{768AFF0C-9316-4BA7-BB5B-CBFB5F0A3A52}" srcOrd="1" destOrd="0" presId="urn:microsoft.com/office/officeart/2005/8/layout/chevron2"/>
    <dgm:cxn modelId="{DAE0EEB1-2562-4C7C-9784-5971CE3E4CDA}" type="presParOf" srcId="{ED07D021-F02F-4A29-B3AC-032524A4EAE3}" destId="{4CDC426D-047A-491C-86D2-5DC1AAF43667}" srcOrd="1" destOrd="0" presId="urn:microsoft.com/office/officeart/2005/8/layout/chevron2"/>
    <dgm:cxn modelId="{B7EB247E-1647-4B89-9AF8-5B2E5DCEEC27}" type="presParOf" srcId="{ED07D021-F02F-4A29-B3AC-032524A4EAE3}" destId="{CB8217D5-20CD-40CE-B9C5-708B96A0B029}" srcOrd="2" destOrd="0" presId="urn:microsoft.com/office/officeart/2005/8/layout/chevron2"/>
    <dgm:cxn modelId="{A5310808-9E93-4CD6-881E-058F0DA4AF8B}" type="presParOf" srcId="{CB8217D5-20CD-40CE-B9C5-708B96A0B029}" destId="{0DFB6B68-FDC4-4EE3-BC10-1606C94CAB84}" srcOrd="0" destOrd="0" presId="urn:microsoft.com/office/officeart/2005/8/layout/chevron2"/>
    <dgm:cxn modelId="{81D29C39-01F1-482D-8E80-A3B374554977}" type="presParOf" srcId="{CB8217D5-20CD-40CE-B9C5-708B96A0B029}" destId="{FDE2FD99-E895-4A4A-97BF-D62C35BAE4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374464-734F-4236-8239-0D1792C09720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89851-05AA-44E9-8759-5FFF8563CCE3}">
      <dgm:prSet phldrT="[Текст]" custT="1"/>
      <dgm:spPr/>
      <dgm:t>
        <a:bodyPr/>
        <a:lstStyle/>
        <a:p>
          <a:pPr>
            <a:lnSpc>
              <a:spcPts val="1440"/>
            </a:lnSpc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</a:p>
        <a:p>
          <a:pPr>
            <a:lnSpc>
              <a:spcPts val="1440"/>
            </a:lnSpc>
          </a:pP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34646D4-184F-4ADF-A3E7-4AFD798D380F}" type="parTrans" cxnId="{534010F3-F5E8-487B-83B9-146D5454657D}">
      <dgm:prSet/>
      <dgm:spPr/>
      <dgm:t>
        <a:bodyPr/>
        <a:lstStyle/>
        <a:p>
          <a:endParaRPr lang="ru-RU" sz="1000"/>
        </a:p>
      </dgm:t>
    </dgm:pt>
    <dgm:pt modelId="{A37167E8-95DC-472B-ADBD-8013D7374CC1}" type="sibTrans" cxnId="{534010F3-F5E8-487B-83B9-146D5454657D}">
      <dgm:prSet/>
      <dgm:spPr/>
      <dgm:t>
        <a:bodyPr/>
        <a:lstStyle/>
        <a:p>
          <a:endParaRPr lang="ru-RU" sz="1000"/>
        </a:p>
      </dgm:t>
    </dgm:pt>
    <dgm:pt modelId="{F8562225-E696-4BFB-95C5-DECFB062085D}">
      <dgm:prSet phldrT="[Текст]" custT="1"/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43B4E26-D6BD-440B-8A64-D51E441C18DD}" type="parTrans" cxnId="{AC623E4C-9B8B-4E2D-A192-0C884B6E6FFF}">
      <dgm:prSet custT="1"/>
      <dgm:spPr/>
      <dgm:t>
        <a:bodyPr/>
        <a:lstStyle/>
        <a:p>
          <a:endParaRPr lang="ru-RU" sz="1000"/>
        </a:p>
      </dgm:t>
    </dgm:pt>
    <dgm:pt modelId="{881738C4-E8FD-42A3-A513-024C7439FB91}" type="sibTrans" cxnId="{AC623E4C-9B8B-4E2D-A192-0C884B6E6FFF}">
      <dgm:prSet/>
      <dgm:spPr/>
      <dgm:t>
        <a:bodyPr/>
        <a:lstStyle/>
        <a:p>
          <a:endParaRPr lang="ru-RU" sz="1000"/>
        </a:p>
      </dgm:t>
    </dgm:pt>
    <dgm:pt modelId="{2F7A38AB-F405-49FB-8C00-D39FA035E306}">
      <dgm:prSet phldrT="[Текст]" custT="1"/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886F73B-C8E3-466B-9B37-66288949DB36}" type="parTrans" cxnId="{91314772-8FC0-4197-AE4F-A5A17E781F1F}">
      <dgm:prSet custT="1"/>
      <dgm:spPr/>
      <dgm:t>
        <a:bodyPr/>
        <a:lstStyle/>
        <a:p>
          <a:endParaRPr lang="ru-RU" sz="1000"/>
        </a:p>
      </dgm:t>
    </dgm:pt>
    <dgm:pt modelId="{731983AB-5328-48FA-88A7-1E6CAB91B007}" type="sibTrans" cxnId="{91314772-8FC0-4197-AE4F-A5A17E781F1F}">
      <dgm:prSet/>
      <dgm:spPr/>
      <dgm:t>
        <a:bodyPr/>
        <a:lstStyle/>
        <a:p>
          <a:endParaRPr lang="ru-RU" sz="1000"/>
        </a:p>
      </dgm:t>
    </dgm:pt>
    <dgm:pt modelId="{DA7F6BEF-F333-4A35-85D8-5FD83F92C699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81C7793-53C4-4400-9D6F-43D65B04A939}" type="parTrans" cxnId="{E0EBE719-D41D-45B6-9763-89420C101FCE}">
      <dgm:prSet/>
      <dgm:spPr/>
      <dgm:t>
        <a:bodyPr/>
        <a:lstStyle/>
        <a:p>
          <a:endParaRPr lang="ru-RU" sz="1000"/>
        </a:p>
      </dgm:t>
    </dgm:pt>
    <dgm:pt modelId="{2258F683-9730-43CB-B0F1-E7114D8A3ABB}" type="sibTrans" cxnId="{E0EBE719-D41D-45B6-9763-89420C101FCE}">
      <dgm:prSet/>
      <dgm:spPr/>
      <dgm:t>
        <a:bodyPr/>
        <a:lstStyle/>
        <a:p>
          <a:endParaRPr lang="ru-RU" sz="1000"/>
        </a:p>
      </dgm:t>
    </dgm:pt>
    <dgm:pt modelId="{B092BA32-5277-4292-A46D-791355E1EDB4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BE9F1B4-C9CF-4B49-ABD6-DF070E8FE47B}" type="parTrans" cxnId="{2C731E4B-AA0F-4890-86CE-A28845F33292}">
      <dgm:prSet/>
      <dgm:spPr/>
      <dgm:t>
        <a:bodyPr/>
        <a:lstStyle/>
        <a:p>
          <a:endParaRPr lang="ru-RU" sz="1000"/>
        </a:p>
      </dgm:t>
    </dgm:pt>
    <dgm:pt modelId="{F72426A9-DD71-4ECD-83F2-F1ADEA8092B5}" type="sibTrans" cxnId="{2C731E4B-AA0F-4890-86CE-A28845F33292}">
      <dgm:prSet/>
      <dgm:spPr/>
      <dgm:t>
        <a:bodyPr/>
        <a:lstStyle/>
        <a:p>
          <a:endParaRPr lang="ru-RU" sz="1000"/>
        </a:p>
      </dgm:t>
    </dgm:pt>
    <dgm:pt modelId="{8AFEBD3D-4A38-4C66-8E03-DE5118ABBCC2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546AC54-BFE4-4EF0-8A9D-59F5EB866D16}" type="parTrans" cxnId="{28C20865-CCFC-4464-AFE6-A835C6B7962A}">
      <dgm:prSet/>
      <dgm:spPr/>
      <dgm:t>
        <a:bodyPr/>
        <a:lstStyle/>
        <a:p>
          <a:endParaRPr lang="ru-RU" sz="1000"/>
        </a:p>
      </dgm:t>
    </dgm:pt>
    <dgm:pt modelId="{9CC012F1-21D3-4218-99E3-54C809147C3E}" type="sibTrans" cxnId="{28C20865-CCFC-4464-AFE6-A835C6B7962A}">
      <dgm:prSet/>
      <dgm:spPr/>
      <dgm:t>
        <a:bodyPr/>
        <a:lstStyle/>
        <a:p>
          <a:endParaRPr lang="ru-RU" sz="1000"/>
        </a:p>
      </dgm:t>
    </dgm:pt>
    <dgm:pt modelId="{C247B74D-73A7-49AD-90C5-495717ABD46B}">
      <dgm:prSet phldrT="[Текст]" custT="1"/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A0C4A96E-D348-42E9-955A-BBBC96F03A49}" type="sibTrans" cxnId="{3F739E58-BB41-49A5-A30E-F02E2D3A4DE7}">
      <dgm:prSet/>
      <dgm:spPr/>
      <dgm:t>
        <a:bodyPr/>
        <a:lstStyle/>
        <a:p>
          <a:endParaRPr lang="ru-RU" sz="1000"/>
        </a:p>
      </dgm:t>
    </dgm:pt>
    <dgm:pt modelId="{FE4CB566-BB95-4B5A-85BB-D682F190B95A}" type="parTrans" cxnId="{3F739E58-BB41-49A5-A30E-F02E2D3A4DE7}">
      <dgm:prSet custT="1"/>
      <dgm:spPr/>
      <dgm:t>
        <a:bodyPr/>
        <a:lstStyle/>
        <a:p>
          <a:endParaRPr lang="ru-RU" sz="1000"/>
        </a:p>
      </dgm:t>
    </dgm:pt>
    <dgm:pt modelId="{55855BD2-CF3F-4643-BA9D-73185E2AF853}" type="pres">
      <dgm:prSet presAssocID="{E7374464-734F-4236-8239-0D1792C097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C29F88-F0B6-4FE6-A3A9-89B933380F91}" type="pres">
      <dgm:prSet presAssocID="{E7374464-734F-4236-8239-0D1792C09720}" presName="hierFlow" presStyleCnt="0"/>
      <dgm:spPr/>
    </dgm:pt>
    <dgm:pt modelId="{D557F60E-225C-4A82-97C7-77C9BAD2F248}" type="pres">
      <dgm:prSet presAssocID="{E7374464-734F-4236-8239-0D1792C09720}" presName="firstBuf" presStyleCnt="0"/>
      <dgm:spPr/>
    </dgm:pt>
    <dgm:pt modelId="{B33DBB12-B6F4-466C-939B-D906271A7D7D}" type="pres">
      <dgm:prSet presAssocID="{E7374464-734F-4236-8239-0D1792C097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053821A-7F67-4394-9F7F-4A01D5D85F6A}" type="pres">
      <dgm:prSet presAssocID="{75B89851-05AA-44E9-8759-5FFF8563CCE3}" presName="Name17" presStyleCnt="0"/>
      <dgm:spPr/>
    </dgm:pt>
    <dgm:pt modelId="{5BAD4A79-1B8C-4148-A2B7-2EBDBF23C891}" type="pres">
      <dgm:prSet presAssocID="{75B89851-05AA-44E9-8759-5FFF8563CCE3}" presName="level1Shape" presStyleLbl="node0" presStyleIdx="0" presStyleCnt="1" custLinFactNeighborX="-24" custLinFactNeighborY="-38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C48D7-3DDB-470A-A814-947EECCDF7C3}" type="pres">
      <dgm:prSet presAssocID="{75B89851-05AA-44E9-8759-5FFF8563CCE3}" presName="hierChild2" presStyleCnt="0"/>
      <dgm:spPr/>
    </dgm:pt>
    <dgm:pt modelId="{24A8F7C0-E29E-48B5-8E6E-1AAD53F96D7F}" type="pres">
      <dgm:prSet presAssocID="{B43B4E26-D6BD-440B-8A64-D51E441C18DD}" presName="Name25" presStyleLbl="parChTrans1D2" presStyleIdx="0" presStyleCnt="2"/>
      <dgm:spPr/>
      <dgm:t>
        <a:bodyPr/>
        <a:lstStyle/>
        <a:p>
          <a:endParaRPr lang="ru-RU"/>
        </a:p>
      </dgm:t>
    </dgm:pt>
    <dgm:pt modelId="{DA6A2E9A-4112-4324-B9BA-B14BB9CC7398}" type="pres">
      <dgm:prSet presAssocID="{B43B4E26-D6BD-440B-8A64-D51E441C18D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CB329C6A-F9C1-4F37-83F9-B62D290E44CC}" type="pres">
      <dgm:prSet presAssocID="{F8562225-E696-4BFB-95C5-DECFB062085D}" presName="Name30" presStyleCnt="0"/>
      <dgm:spPr/>
    </dgm:pt>
    <dgm:pt modelId="{DFE1B37F-2596-4E11-A33A-C8E890611451}" type="pres">
      <dgm:prSet presAssocID="{F8562225-E696-4BFB-95C5-DECFB062085D}" presName="level2Shape" presStyleLbl="node2" presStyleIdx="0" presStyleCnt="2" custScaleX="103880" custScaleY="104381" custLinFactNeighborX="1746" custLinFactNeighborY="-35068"/>
      <dgm:spPr/>
      <dgm:t>
        <a:bodyPr/>
        <a:lstStyle/>
        <a:p>
          <a:endParaRPr lang="ru-RU"/>
        </a:p>
      </dgm:t>
    </dgm:pt>
    <dgm:pt modelId="{231EFB7E-933B-4A2D-8A8B-2C2647370548}" type="pres">
      <dgm:prSet presAssocID="{F8562225-E696-4BFB-95C5-DECFB062085D}" presName="hierChild3" presStyleCnt="0"/>
      <dgm:spPr/>
    </dgm:pt>
    <dgm:pt modelId="{13F63237-1224-45C5-B0D5-03CBD7FD36E8}" type="pres">
      <dgm:prSet presAssocID="{2886F73B-C8E3-466B-9B37-66288949DB36}" presName="Name25" presStyleLbl="parChTrans1D2" presStyleIdx="1" presStyleCnt="2"/>
      <dgm:spPr/>
      <dgm:t>
        <a:bodyPr/>
        <a:lstStyle/>
        <a:p>
          <a:endParaRPr lang="ru-RU"/>
        </a:p>
      </dgm:t>
    </dgm:pt>
    <dgm:pt modelId="{F056F41B-A18C-40D2-B635-F5683B74B7D8}" type="pres">
      <dgm:prSet presAssocID="{2886F73B-C8E3-466B-9B37-66288949DB36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6535898-5CE8-40E8-87F5-847F518BCE79}" type="pres">
      <dgm:prSet presAssocID="{2F7A38AB-F405-49FB-8C00-D39FA035E306}" presName="Name30" presStyleCnt="0"/>
      <dgm:spPr/>
    </dgm:pt>
    <dgm:pt modelId="{1A7C270D-94A9-4362-8052-750EC9AADEB1}" type="pres">
      <dgm:prSet presAssocID="{2F7A38AB-F405-49FB-8C00-D39FA035E306}" presName="level2Shape" presStyleLbl="node2" presStyleIdx="1" presStyleCnt="2" custLinFactNeighborX="2551" custLinFactNeighborY="-20261"/>
      <dgm:spPr/>
      <dgm:t>
        <a:bodyPr/>
        <a:lstStyle/>
        <a:p>
          <a:endParaRPr lang="ru-RU"/>
        </a:p>
      </dgm:t>
    </dgm:pt>
    <dgm:pt modelId="{8726B8A6-C07F-40C2-9002-16B191E0E108}" type="pres">
      <dgm:prSet presAssocID="{2F7A38AB-F405-49FB-8C00-D39FA035E306}" presName="hierChild3" presStyleCnt="0"/>
      <dgm:spPr/>
    </dgm:pt>
    <dgm:pt modelId="{B4802177-698F-4728-BC9F-CE7EC2AEB7BC}" type="pres">
      <dgm:prSet presAssocID="{FE4CB566-BB95-4B5A-85BB-D682F190B95A}" presName="Name25" presStyleLbl="parChTrans1D3" presStyleIdx="0" presStyleCnt="1"/>
      <dgm:spPr/>
      <dgm:t>
        <a:bodyPr/>
        <a:lstStyle/>
        <a:p>
          <a:endParaRPr lang="ru-RU"/>
        </a:p>
      </dgm:t>
    </dgm:pt>
    <dgm:pt modelId="{414C746F-AB46-4717-9FB0-C4614495E47C}" type="pres">
      <dgm:prSet presAssocID="{FE4CB566-BB95-4B5A-85BB-D682F190B95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DAEEBBF0-08E3-48C2-9F36-50DB355B09A7}" type="pres">
      <dgm:prSet presAssocID="{C247B74D-73A7-49AD-90C5-495717ABD46B}" presName="Name30" presStyleCnt="0"/>
      <dgm:spPr/>
    </dgm:pt>
    <dgm:pt modelId="{B934EEAA-41C3-4FA5-A62F-E80F6DEE5A09}" type="pres">
      <dgm:prSet presAssocID="{C247B74D-73A7-49AD-90C5-495717ABD46B}" presName="level2Shape" presStyleLbl="node3" presStyleIdx="0" presStyleCnt="1" custLinFactNeighborX="3465" custLinFactNeighborY="-90217"/>
      <dgm:spPr/>
      <dgm:t>
        <a:bodyPr/>
        <a:lstStyle/>
        <a:p>
          <a:endParaRPr lang="ru-RU"/>
        </a:p>
      </dgm:t>
    </dgm:pt>
    <dgm:pt modelId="{DDED6021-8BCA-4257-90C0-F77961DCA88D}" type="pres">
      <dgm:prSet presAssocID="{C247B74D-73A7-49AD-90C5-495717ABD46B}" presName="hierChild3" presStyleCnt="0"/>
      <dgm:spPr/>
    </dgm:pt>
    <dgm:pt modelId="{612AF52A-E7DD-4F03-B93C-E3197A57639B}" type="pres">
      <dgm:prSet presAssocID="{E7374464-734F-4236-8239-0D1792C09720}" presName="bgShapesFlow" presStyleCnt="0"/>
      <dgm:spPr/>
    </dgm:pt>
    <dgm:pt modelId="{11F4DDD5-C96F-40E8-82CF-0568427FD5F1}" type="pres">
      <dgm:prSet presAssocID="{DA7F6BEF-F333-4A35-85D8-5FD83F92C699}" presName="rectComp" presStyleCnt="0"/>
      <dgm:spPr/>
    </dgm:pt>
    <dgm:pt modelId="{C69A92AC-D7C3-4559-8075-822065839508}" type="pres">
      <dgm:prSet presAssocID="{DA7F6BEF-F333-4A35-85D8-5FD83F92C699}" presName="bgRect" presStyleLbl="bgShp" presStyleIdx="0" presStyleCnt="3"/>
      <dgm:spPr/>
      <dgm:t>
        <a:bodyPr/>
        <a:lstStyle/>
        <a:p>
          <a:endParaRPr lang="ru-RU"/>
        </a:p>
      </dgm:t>
    </dgm:pt>
    <dgm:pt modelId="{8001F687-3D8F-4FE0-8E73-87CF7A12116B}" type="pres">
      <dgm:prSet presAssocID="{DA7F6BEF-F333-4A35-85D8-5FD83F92C69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B896-7207-4A4A-BA6B-5619937097A2}" type="pres">
      <dgm:prSet presAssocID="{DA7F6BEF-F333-4A35-85D8-5FD83F92C699}" presName="spComp" presStyleCnt="0"/>
      <dgm:spPr/>
    </dgm:pt>
    <dgm:pt modelId="{CF26040A-40CB-4141-812B-C73BAD0E225B}" type="pres">
      <dgm:prSet presAssocID="{DA7F6BEF-F333-4A35-85D8-5FD83F92C699}" presName="hSp" presStyleCnt="0"/>
      <dgm:spPr/>
    </dgm:pt>
    <dgm:pt modelId="{A3EAFB34-E772-456B-A06F-34CB873A1D82}" type="pres">
      <dgm:prSet presAssocID="{B092BA32-5277-4292-A46D-791355E1EDB4}" presName="rectComp" presStyleCnt="0"/>
      <dgm:spPr/>
    </dgm:pt>
    <dgm:pt modelId="{47E1851D-31B1-4270-A02C-13A0EBD7CC24}" type="pres">
      <dgm:prSet presAssocID="{B092BA32-5277-4292-A46D-791355E1EDB4}" presName="bgRect" presStyleLbl="bgShp" presStyleIdx="1" presStyleCnt="3"/>
      <dgm:spPr/>
      <dgm:t>
        <a:bodyPr/>
        <a:lstStyle/>
        <a:p>
          <a:endParaRPr lang="ru-RU"/>
        </a:p>
      </dgm:t>
    </dgm:pt>
    <dgm:pt modelId="{2F5A0B66-B988-419B-B898-2182E1821C04}" type="pres">
      <dgm:prSet presAssocID="{B092BA32-5277-4292-A46D-791355E1EDB4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F337-6880-45D6-B63E-0DF4B4F2E3A6}" type="pres">
      <dgm:prSet presAssocID="{B092BA32-5277-4292-A46D-791355E1EDB4}" presName="spComp" presStyleCnt="0"/>
      <dgm:spPr/>
    </dgm:pt>
    <dgm:pt modelId="{C2E3FB7A-3F5E-44A4-B369-735254E6C41C}" type="pres">
      <dgm:prSet presAssocID="{B092BA32-5277-4292-A46D-791355E1EDB4}" presName="hSp" presStyleCnt="0"/>
      <dgm:spPr/>
    </dgm:pt>
    <dgm:pt modelId="{4FE9F827-54C4-4E08-867D-0D8BF2079445}" type="pres">
      <dgm:prSet presAssocID="{8AFEBD3D-4A38-4C66-8E03-DE5118ABBCC2}" presName="rectComp" presStyleCnt="0"/>
      <dgm:spPr/>
    </dgm:pt>
    <dgm:pt modelId="{5E1EE8E1-E2BA-47F1-9B49-C0B369FB9F0C}" type="pres">
      <dgm:prSet presAssocID="{8AFEBD3D-4A38-4C66-8E03-DE5118ABBCC2}" presName="bgRect" presStyleLbl="bgShp" presStyleIdx="2" presStyleCnt="3"/>
      <dgm:spPr/>
      <dgm:t>
        <a:bodyPr/>
        <a:lstStyle/>
        <a:p>
          <a:endParaRPr lang="ru-RU"/>
        </a:p>
      </dgm:t>
    </dgm:pt>
    <dgm:pt modelId="{BB10BA03-46E0-480E-BFA0-8AA44F78E366}" type="pres">
      <dgm:prSet presAssocID="{8AFEBD3D-4A38-4C66-8E03-DE5118ABBCC2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731E4B-AA0F-4890-86CE-A28845F33292}" srcId="{E7374464-734F-4236-8239-0D1792C09720}" destId="{B092BA32-5277-4292-A46D-791355E1EDB4}" srcOrd="2" destOrd="0" parTransId="{2BE9F1B4-C9CF-4B49-ABD6-DF070E8FE47B}" sibTransId="{F72426A9-DD71-4ECD-83F2-F1ADEA8092B5}"/>
    <dgm:cxn modelId="{7C8A6F36-047B-4707-B72E-9B0FB8F832C4}" type="presOf" srcId="{B43B4E26-D6BD-440B-8A64-D51E441C18DD}" destId="{24A8F7C0-E29E-48B5-8E6E-1AAD53F96D7F}" srcOrd="0" destOrd="0" presId="urn:microsoft.com/office/officeart/2005/8/layout/hierarchy5"/>
    <dgm:cxn modelId="{91314772-8FC0-4197-AE4F-A5A17E781F1F}" srcId="{75B89851-05AA-44E9-8759-5FFF8563CCE3}" destId="{2F7A38AB-F405-49FB-8C00-D39FA035E306}" srcOrd="1" destOrd="0" parTransId="{2886F73B-C8E3-466B-9B37-66288949DB36}" sibTransId="{731983AB-5328-48FA-88A7-1E6CAB91B007}"/>
    <dgm:cxn modelId="{28C20865-CCFC-4464-AFE6-A835C6B7962A}" srcId="{E7374464-734F-4236-8239-0D1792C09720}" destId="{8AFEBD3D-4A38-4C66-8E03-DE5118ABBCC2}" srcOrd="3" destOrd="0" parTransId="{B546AC54-BFE4-4EF0-8A9D-59F5EB866D16}" sibTransId="{9CC012F1-21D3-4218-99E3-54C809147C3E}"/>
    <dgm:cxn modelId="{8E343FC7-C070-4C4D-9797-C055B4ACF7E3}" type="presOf" srcId="{FE4CB566-BB95-4B5A-85BB-D682F190B95A}" destId="{B4802177-698F-4728-BC9F-CE7EC2AEB7BC}" srcOrd="0" destOrd="0" presId="urn:microsoft.com/office/officeart/2005/8/layout/hierarchy5"/>
    <dgm:cxn modelId="{E0EBE719-D41D-45B6-9763-89420C101FCE}" srcId="{E7374464-734F-4236-8239-0D1792C09720}" destId="{DA7F6BEF-F333-4A35-85D8-5FD83F92C699}" srcOrd="1" destOrd="0" parTransId="{381C7793-53C4-4400-9D6F-43D65B04A939}" sibTransId="{2258F683-9730-43CB-B0F1-E7114D8A3ABB}"/>
    <dgm:cxn modelId="{E6C857E0-5E39-4982-9FAC-0596F70B1DD3}" type="presOf" srcId="{B43B4E26-D6BD-440B-8A64-D51E441C18DD}" destId="{DA6A2E9A-4112-4324-B9BA-B14BB9CC7398}" srcOrd="1" destOrd="0" presId="urn:microsoft.com/office/officeart/2005/8/layout/hierarchy5"/>
    <dgm:cxn modelId="{3F739E58-BB41-49A5-A30E-F02E2D3A4DE7}" srcId="{2F7A38AB-F405-49FB-8C00-D39FA035E306}" destId="{C247B74D-73A7-49AD-90C5-495717ABD46B}" srcOrd="0" destOrd="0" parTransId="{FE4CB566-BB95-4B5A-85BB-D682F190B95A}" sibTransId="{A0C4A96E-D348-42E9-955A-BBBC96F03A49}"/>
    <dgm:cxn modelId="{AC623E4C-9B8B-4E2D-A192-0C884B6E6FFF}" srcId="{75B89851-05AA-44E9-8759-5FFF8563CCE3}" destId="{F8562225-E696-4BFB-95C5-DECFB062085D}" srcOrd="0" destOrd="0" parTransId="{B43B4E26-D6BD-440B-8A64-D51E441C18DD}" sibTransId="{881738C4-E8FD-42A3-A513-024C7439FB91}"/>
    <dgm:cxn modelId="{FE1EEEF2-09AF-46E7-8368-7D73298A5CE2}" type="presOf" srcId="{F8562225-E696-4BFB-95C5-DECFB062085D}" destId="{DFE1B37F-2596-4E11-A33A-C8E890611451}" srcOrd="0" destOrd="0" presId="urn:microsoft.com/office/officeart/2005/8/layout/hierarchy5"/>
    <dgm:cxn modelId="{15334751-F2E5-4629-9D15-2F3625FE5078}" type="presOf" srcId="{C247B74D-73A7-49AD-90C5-495717ABD46B}" destId="{B934EEAA-41C3-4FA5-A62F-E80F6DEE5A09}" srcOrd="0" destOrd="0" presId="urn:microsoft.com/office/officeart/2005/8/layout/hierarchy5"/>
    <dgm:cxn modelId="{DA0D3EA1-895D-4BC3-9651-76B18628B26C}" type="presOf" srcId="{2886F73B-C8E3-466B-9B37-66288949DB36}" destId="{F056F41B-A18C-40D2-B635-F5683B74B7D8}" srcOrd="1" destOrd="0" presId="urn:microsoft.com/office/officeart/2005/8/layout/hierarchy5"/>
    <dgm:cxn modelId="{147EA424-325D-4438-A945-221BC08795F1}" type="presOf" srcId="{FE4CB566-BB95-4B5A-85BB-D682F190B95A}" destId="{414C746F-AB46-4717-9FB0-C4614495E47C}" srcOrd="1" destOrd="0" presId="urn:microsoft.com/office/officeart/2005/8/layout/hierarchy5"/>
    <dgm:cxn modelId="{8838F534-53A0-4936-BF5C-646AFEEF56D8}" type="presOf" srcId="{B092BA32-5277-4292-A46D-791355E1EDB4}" destId="{47E1851D-31B1-4270-A02C-13A0EBD7CC24}" srcOrd="0" destOrd="0" presId="urn:microsoft.com/office/officeart/2005/8/layout/hierarchy5"/>
    <dgm:cxn modelId="{534010F3-F5E8-487B-83B9-146D5454657D}" srcId="{E7374464-734F-4236-8239-0D1792C09720}" destId="{75B89851-05AA-44E9-8759-5FFF8563CCE3}" srcOrd="0" destOrd="0" parTransId="{F34646D4-184F-4ADF-A3E7-4AFD798D380F}" sibTransId="{A37167E8-95DC-472B-ADBD-8013D7374CC1}"/>
    <dgm:cxn modelId="{055DAABE-839E-406C-B3E6-3237707AEB48}" type="presOf" srcId="{75B89851-05AA-44E9-8759-5FFF8563CCE3}" destId="{5BAD4A79-1B8C-4148-A2B7-2EBDBF23C891}" srcOrd="0" destOrd="0" presId="urn:microsoft.com/office/officeart/2005/8/layout/hierarchy5"/>
    <dgm:cxn modelId="{3D6A343C-C371-4C9F-BE68-C0CF65A6607A}" type="presOf" srcId="{B092BA32-5277-4292-A46D-791355E1EDB4}" destId="{2F5A0B66-B988-419B-B898-2182E1821C04}" srcOrd="1" destOrd="0" presId="urn:microsoft.com/office/officeart/2005/8/layout/hierarchy5"/>
    <dgm:cxn modelId="{BCB98698-FC54-482D-8D1B-01075E65B893}" type="presOf" srcId="{8AFEBD3D-4A38-4C66-8E03-DE5118ABBCC2}" destId="{5E1EE8E1-E2BA-47F1-9B49-C0B369FB9F0C}" srcOrd="0" destOrd="0" presId="urn:microsoft.com/office/officeart/2005/8/layout/hierarchy5"/>
    <dgm:cxn modelId="{3586715D-3DF3-4144-A2C2-2B8F2FEE5BD4}" type="presOf" srcId="{DA7F6BEF-F333-4A35-85D8-5FD83F92C699}" destId="{C69A92AC-D7C3-4559-8075-822065839508}" srcOrd="0" destOrd="0" presId="urn:microsoft.com/office/officeart/2005/8/layout/hierarchy5"/>
    <dgm:cxn modelId="{2777B2D8-4546-4156-915A-B551372AB3FC}" type="presOf" srcId="{2886F73B-C8E3-466B-9B37-66288949DB36}" destId="{13F63237-1224-45C5-B0D5-03CBD7FD36E8}" srcOrd="0" destOrd="0" presId="urn:microsoft.com/office/officeart/2005/8/layout/hierarchy5"/>
    <dgm:cxn modelId="{A7C80466-01DA-421B-8129-AD6ADA903308}" type="presOf" srcId="{2F7A38AB-F405-49FB-8C00-D39FA035E306}" destId="{1A7C270D-94A9-4362-8052-750EC9AADEB1}" srcOrd="0" destOrd="0" presId="urn:microsoft.com/office/officeart/2005/8/layout/hierarchy5"/>
    <dgm:cxn modelId="{513BA78B-DE92-4511-9F0C-696BD6727A27}" type="presOf" srcId="{E7374464-734F-4236-8239-0D1792C09720}" destId="{55855BD2-CF3F-4643-BA9D-73185E2AF853}" srcOrd="0" destOrd="0" presId="urn:microsoft.com/office/officeart/2005/8/layout/hierarchy5"/>
    <dgm:cxn modelId="{BE6C9AC5-769E-4B96-B14D-80752C4C1D79}" type="presOf" srcId="{8AFEBD3D-4A38-4C66-8E03-DE5118ABBCC2}" destId="{BB10BA03-46E0-480E-BFA0-8AA44F78E366}" srcOrd="1" destOrd="0" presId="urn:microsoft.com/office/officeart/2005/8/layout/hierarchy5"/>
    <dgm:cxn modelId="{3712B40F-AC29-4227-82DC-7C139267057B}" type="presOf" srcId="{DA7F6BEF-F333-4A35-85D8-5FD83F92C699}" destId="{8001F687-3D8F-4FE0-8E73-87CF7A12116B}" srcOrd="1" destOrd="0" presId="urn:microsoft.com/office/officeart/2005/8/layout/hierarchy5"/>
    <dgm:cxn modelId="{42286FAA-8A64-4BD3-966A-8F564C7B4915}" type="presParOf" srcId="{55855BD2-CF3F-4643-BA9D-73185E2AF853}" destId="{F4C29F88-F0B6-4FE6-A3A9-89B933380F91}" srcOrd="0" destOrd="0" presId="urn:microsoft.com/office/officeart/2005/8/layout/hierarchy5"/>
    <dgm:cxn modelId="{8CABD7CF-026F-4241-8161-23495721A2F1}" type="presParOf" srcId="{F4C29F88-F0B6-4FE6-A3A9-89B933380F91}" destId="{D557F60E-225C-4A82-97C7-77C9BAD2F248}" srcOrd="0" destOrd="0" presId="urn:microsoft.com/office/officeart/2005/8/layout/hierarchy5"/>
    <dgm:cxn modelId="{FF4BB62A-73E8-47B1-B99A-E6173B0CDDC9}" type="presParOf" srcId="{F4C29F88-F0B6-4FE6-A3A9-89B933380F91}" destId="{B33DBB12-B6F4-466C-939B-D906271A7D7D}" srcOrd="1" destOrd="0" presId="urn:microsoft.com/office/officeart/2005/8/layout/hierarchy5"/>
    <dgm:cxn modelId="{5E878A34-5CA0-4492-A3F7-66EF2FA78096}" type="presParOf" srcId="{B33DBB12-B6F4-466C-939B-D906271A7D7D}" destId="{7053821A-7F67-4394-9F7F-4A01D5D85F6A}" srcOrd="0" destOrd="0" presId="urn:microsoft.com/office/officeart/2005/8/layout/hierarchy5"/>
    <dgm:cxn modelId="{8ED8C6C8-0FC0-48ED-941B-07F3741F8B0E}" type="presParOf" srcId="{7053821A-7F67-4394-9F7F-4A01D5D85F6A}" destId="{5BAD4A79-1B8C-4148-A2B7-2EBDBF23C891}" srcOrd="0" destOrd="0" presId="urn:microsoft.com/office/officeart/2005/8/layout/hierarchy5"/>
    <dgm:cxn modelId="{EE387A9F-69E2-4798-9A1F-D18230C8B29B}" type="presParOf" srcId="{7053821A-7F67-4394-9F7F-4A01D5D85F6A}" destId="{D20C48D7-3DDB-470A-A814-947EECCDF7C3}" srcOrd="1" destOrd="0" presId="urn:microsoft.com/office/officeart/2005/8/layout/hierarchy5"/>
    <dgm:cxn modelId="{8E4678D2-AA01-4789-9618-0241E1052080}" type="presParOf" srcId="{D20C48D7-3DDB-470A-A814-947EECCDF7C3}" destId="{24A8F7C0-E29E-48B5-8E6E-1AAD53F96D7F}" srcOrd="0" destOrd="0" presId="urn:microsoft.com/office/officeart/2005/8/layout/hierarchy5"/>
    <dgm:cxn modelId="{7038C961-9F2A-4EB7-949D-5BECCDD3A859}" type="presParOf" srcId="{24A8F7C0-E29E-48B5-8E6E-1AAD53F96D7F}" destId="{DA6A2E9A-4112-4324-B9BA-B14BB9CC7398}" srcOrd="0" destOrd="0" presId="urn:microsoft.com/office/officeart/2005/8/layout/hierarchy5"/>
    <dgm:cxn modelId="{8694A95E-4529-4503-A8F4-1C397FF28E33}" type="presParOf" srcId="{D20C48D7-3DDB-470A-A814-947EECCDF7C3}" destId="{CB329C6A-F9C1-4F37-83F9-B62D290E44CC}" srcOrd="1" destOrd="0" presId="urn:microsoft.com/office/officeart/2005/8/layout/hierarchy5"/>
    <dgm:cxn modelId="{9E3716E5-C0BE-46D3-ABA1-B475DEE18D08}" type="presParOf" srcId="{CB329C6A-F9C1-4F37-83F9-B62D290E44CC}" destId="{DFE1B37F-2596-4E11-A33A-C8E890611451}" srcOrd="0" destOrd="0" presId="urn:microsoft.com/office/officeart/2005/8/layout/hierarchy5"/>
    <dgm:cxn modelId="{51F8692C-E340-41C9-8221-596D610F4D7C}" type="presParOf" srcId="{CB329C6A-F9C1-4F37-83F9-B62D290E44CC}" destId="{231EFB7E-933B-4A2D-8A8B-2C2647370548}" srcOrd="1" destOrd="0" presId="urn:microsoft.com/office/officeart/2005/8/layout/hierarchy5"/>
    <dgm:cxn modelId="{D8156C27-E42A-471A-AB73-02A53294F411}" type="presParOf" srcId="{D20C48D7-3DDB-470A-A814-947EECCDF7C3}" destId="{13F63237-1224-45C5-B0D5-03CBD7FD36E8}" srcOrd="2" destOrd="0" presId="urn:microsoft.com/office/officeart/2005/8/layout/hierarchy5"/>
    <dgm:cxn modelId="{8B4CC306-0230-4DAC-94A7-B77308F4DD0D}" type="presParOf" srcId="{13F63237-1224-45C5-B0D5-03CBD7FD36E8}" destId="{F056F41B-A18C-40D2-B635-F5683B74B7D8}" srcOrd="0" destOrd="0" presId="urn:microsoft.com/office/officeart/2005/8/layout/hierarchy5"/>
    <dgm:cxn modelId="{FEDA2995-E890-47C0-80C2-EFE147DEE939}" type="presParOf" srcId="{D20C48D7-3DDB-470A-A814-947EECCDF7C3}" destId="{C6535898-5CE8-40E8-87F5-847F518BCE79}" srcOrd="3" destOrd="0" presId="urn:microsoft.com/office/officeart/2005/8/layout/hierarchy5"/>
    <dgm:cxn modelId="{7229BE0F-3093-4D20-9BAA-14398CC40588}" type="presParOf" srcId="{C6535898-5CE8-40E8-87F5-847F518BCE79}" destId="{1A7C270D-94A9-4362-8052-750EC9AADEB1}" srcOrd="0" destOrd="0" presId="urn:microsoft.com/office/officeart/2005/8/layout/hierarchy5"/>
    <dgm:cxn modelId="{2BC174C0-969D-41A1-AFB0-B882D5993E00}" type="presParOf" srcId="{C6535898-5CE8-40E8-87F5-847F518BCE79}" destId="{8726B8A6-C07F-40C2-9002-16B191E0E108}" srcOrd="1" destOrd="0" presId="urn:microsoft.com/office/officeart/2005/8/layout/hierarchy5"/>
    <dgm:cxn modelId="{4510B4E4-B9F3-4A54-A011-B43BD981D744}" type="presParOf" srcId="{8726B8A6-C07F-40C2-9002-16B191E0E108}" destId="{B4802177-698F-4728-BC9F-CE7EC2AEB7BC}" srcOrd="0" destOrd="0" presId="urn:microsoft.com/office/officeart/2005/8/layout/hierarchy5"/>
    <dgm:cxn modelId="{29A990A0-F2ED-48BD-8489-EB469873A470}" type="presParOf" srcId="{B4802177-698F-4728-BC9F-CE7EC2AEB7BC}" destId="{414C746F-AB46-4717-9FB0-C4614495E47C}" srcOrd="0" destOrd="0" presId="urn:microsoft.com/office/officeart/2005/8/layout/hierarchy5"/>
    <dgm:cxn modelId="{79515F55-F933-4E9C-AEC2-111352433DF5}" type="presParOf" srcId="{8726B8A6-C07F-40C2-9002-16B191E0E108}" destId="{DAEEBBF0-08E3-48C2-9F36-50DB355B09A7}" srcOrd="1" destOrd="0" presId="urn:microsoft.com/office/officeart/2005/8/layout/hierarchy5"/>
    <dgm:cxn modelId="{D20ECB23-48CF-42AD-8C17-1C059E80B6FE}" type="presParOf" srcId="{DAEEBBF0-08E3-48C2-9F36-50DB355B09A7}" destId="{B934EEAA-41C3-4FA5-A62F-E80F6DEE5A09}" srcOrd="0" destOrd="0" presId="urn:microsoft.com/office/officeart/2005/8/layout/hierarchy5"/>
    <dgm:cxn modelId="{94A48B4A-772B-453D-B35C-14E2318B9F4C}" type="presParOf" srcId="{DAEEBBF0-08E3-48C2-9F36-50DB355B09A7}" destId="{DDED6021-8BCA-4257-90C0-F77961DCA88D}" srcOrd="1" destOrd="0" presId="urn:microsoft.com/office/officeart/2005/8/layout/hierarchy5"/>
    <dgm:cxn modelId="{8017F24D-9C82-4539-BB0B-D9CE08FEA4E4}" type="presParOf" srcId="{55855BD2-CF3F-4643-BA9D-73185E2AF853}" destId="{612AF52A-E7DD-4F03-B93C-E3197A57639B}" srcOrd="1" destOrd="0" presId="urn:microsoft.com/office/officeart/2005/8/layout/hierarchy5"/>
    <dgm:cxn modelId="{5447AAD8-6503-4690-A989-AD4E3B622825}" type="presParOf" srcId="{612AF52A-E7DD-4F03-B93C-E3197A57639B}" destId="{11F4DDD5-C96F-40E8-82CF-0568427FD5F1}" srcOrd="0" destOrd="0" presId="urn:microsoft.com/office/officeart/2005/8/layout/hierarchy5"/>
    <dgm:cxn modelId="{D703D6AC-C703-44B1-987B-1B6DAE583685}" type="presParOf" srcId="{11F4DDD5-C96F-40E8-82CF-0568427FD5F1}" destId="{C69A92AC-D7C3-4559-8075-822065839508}" srcOrd="0" destOrd="0" presId="urn:microsoft.com/office/officeart/2005/8/layout/hierarchy5"/>
    <dgm:cxn modelId="{860CC982-0FEE-409C-8B55-D565A4B240D3}" type="presParOf" srcId="{11F4DDD5-C96F-40E8-82CF-0568427FD5F1}" destId="{8001F687-3D8F-4FE0-8E73-87CF7A12116B}" srcOrd="1" destOrd="0" presId="urn:microsoft.com/office/officeart/2005/8/layout/hierarchy5"/>
    <dgm:cxn modelId="{C7190E1D-179D-49F2-BBED-A183DD9F0D35}" type="presParOf" srcId="{612AF52A-E7DD-4F03-B93C-E3197A57639B}" destId="{AEBAB896-7207-4A4A-BA6B-5619937097A2}" srcOrd="1" destOrd="0" presId="urn:microsoft.com/office/officeart/2005/8/layout/hierarchy5"/>
    <dgm:cxn modelId="{B309453B-1957-439B-B6BE-66602F0FA781}" type="presParOf" srcId="{AEBAB896-7207-4A4A-BA6B-5619937097A2}" destId="{CF26040A-40CB-4141-812B-C73BAD0E225B}" srcOrd="0" destOrd="0" presId="urn:microsoft.com/office/officeart/2005/8/layout/hierarchy5"/>
    <dgm:cxn modelId="{483BB42E-9672-4C26-9369-DD14A4C6A3AD}" type="presParOf" srcId="{612AF52A-E7DD-4F03-B93C-E3197A57639B}" destId="{A3EAFB34-E772-456B-A06F-34CB873A1D82}" srcOrd="2" destOrd="0" presId="urn:microsoft.com/office/officeart/2005/8/layout/hierarchy5"/>
    <dgm:cxn modelId="{E59E2F8A-8C97-400A-BC46-E1FCF1DE5608}" type="presParOf" srcId="{A3EAFB34-E772-456B-A06F-34CB873A1D82}" destId="{47E1851D-31B1-4270-A02C-13A0EBD7CC24}" srcOrd="0" destOrd="0" presId="urn:microsoft.com/office/officeart/2005/8/layout/hierarchy5"/>
    <dgm:cxn modelId="{5CFEA994-2CA2-46E5-BE71-DD5344F10F76}" type="presParOf" srcId="{A3EAFB34-E772-456B-A06F-34CB873A1D82}" destId="{2F5A0B66-B988-419B-B898-2182E1821C04}" srcOrd="1" destOrd="0" presId="urn:microsoft.com/office/officeart/2005/8/layout/hierarchy5"/>
    <dgm:cxn modelId="{2C175BBC-0457-4D15-9FC0-4607CC74D700}" type="presParOf" srcId="{612AF52A-E7DD-4F03-B93C-E3197A57639B}" destId="{04BCF337-6880-45D6-B63E-0DF4B4F2E3A6}" srcOrd="3" destOrd="0" presId="urn:microsoft.com/office/officeart/2005/8/layout/hierarchy5"/>
    <dgm:cxn modelId="{E50D2097-09B2-449D-9156-0155E7A7BB02}" type="presParOf" srcId="{04BCF337-6880-45D6-B63E-0DF4B4F2E3A6}" destId="{C2E3FB7A-3F5E-44A4-B369-735254E6C41C}" srcOrd="0" destOrd="0" presId="urn:microsoft.com/office/officeart/2005/8/layout/hierarchy5"/>
    <dgm:cxn modelId="{58123A68-4A8C-4B74-82CC-9895C8F2CFC3}" type="presParOf" srcId="{612AF52A-E7DD-4F03-B93C-E3197A57639B}" destId="{4FE9F827-54C4-4E08-867D-0D8BF2079445}" srcOrd="4" destOrd="0" presId="urn:microsoft.com/office/officeart/2005/8/layout/hierarchy5"/>
    <dgm:cxn modelId="{838B72DA-D753-4B26-973A-202D943DFD7C}" type="presParOf" srcId="{4FE9F827-54C4-4E08-867D-0D8BF2079445}" destId="{5E1EE8E1-E2BA-47F1-9B49-C0B369FB9F0C}" srcOrd="0" destOrd="0" presId="urn:microsoft.com/office/officeart/2005/8/layout/hierarchy5"/>
    <dgm:cxn modelId="{976A1E8A-78EE-4587-A44D-64464B2FA2FE}" type="presParOf" srcId="{4FE9F827-54C4-4E08-867D-0D8BF2079445}" destId="{BB10BA03-46E0-480E-BFA0-8AA44F78E36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F7CA4E-4F3E-40C7-9770-B716C8641A03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21F619-36C8-4ADD-B580-8DE38D0EA2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500 000 $</a:t>
          </a:r>
          <a:endParaRPr lang="kk-KZ" sz="1000" kern="1200" dirty="0" smtClean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  <a:p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132FE178-41D7-4D88-938B-9D3AC91BE976}" type="parTrans" cxnId="{EF37D6C9-F300-4C0A-8A53-7A1D3AAFC6F8}">
      <dgm:prSet/>
      <dgm:spPr/>
      <dgm:t>
        <a:bodyPr/>
        <a:lstStyle/>
        <a:p>
          <a:endParaRPr lang="ru-RU" sz="1000"/>
        </a:p>
      </dgm:t>
    </dgm:pt>
    <dgm:pt modelId="{9D817A9E-DF9A-4FB3-BF3B-CA90F67A6C2A}" type="sibTrans" cxnId="{EF37D6C9-F300-4C0A-8A53-7A1D3AAFC6F8}">
      <dgm:prSet/>
      <dgm:spPr/>
      <dgm:t>
        <a:bodyPr/>
        <a:lstStyle/>
        <a:p>
          <a:endParaRPr lang="ru-RU" sz="1000"/>
        </a:p>
      </dgm:t>
    </dgm:pt>
    <dgm:pt modelId="{1DC7F404-3369-493E-B7AA-583083437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CFC223FB-DC4D-41B3-A1E8-B4E3B9090172}" type="parTrans" cxnId="{4B6D0F52-8AD9-42B3-87FD-E4C7FAC76870}">
      <dgm:prSet custT="1"/>
      <dgm:spPr/>
      <dgm:t>
        <a:bodyPr/>
        <a:lstStyle/>
        <a:p>
          <a:endParaRPr lang="ru-RU" sz="1000"/>
        </a:p>
      </dgm:t>
    </dgm:pt>
    <dgm:pt modelId="{481BF4AF-861C-436F-8DA7-C38F65F55EC7}" type="sibTrans" cxnId="{4B6D0F52-8AD9-42B3-87FD-E4C7FAC76870}">
      <dgm:prSet/>
      <dgm:spPr/>
      <dgm:t>
        <a:bodyPr/>
        <a:lstStyle/>
        <a:p>
          <a:endParaRPr lang="ru-RU" sz="1000"/>
        </a:p>
      </dgm:t>
    </dgm:pt>
    <dgm:pt modelId="{FC7C193A-35B8-4861-84B4-944A9BA46603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81CE0483-C424-48E9-8248-BF2F4FAB95B7}" type="parTrans" cxnId="{74F7EDC5-E810-4E0B-A6A0-420DBA9C2240}">
      <dgm:prSet custT="1"/>
      <dgm:spPr/>
      <dgm:t>
        <a:bodyPr/>
        <a:lstStyle/>
        <a:p>
          <a:endParaRPr lang="ru-RU" sz="1000"/>
        </a:p>
      </dgm:t>
    </dgm:pt>
    <dgm:pt modelId="{79E29522-8498-4745-8B44-17C7FF716117}" type="sibTrans" cxnId="{74F7EDC5-E810-4E0B-A6A0-420DBA9C2240}">
      <dgm:prSet/>
      <dgm:spPr/>
      <dgm:t>
        <a:bodyPr/>
        <a:lstStyle/>
        <a:p>
          <a:endParaRPr lang="ru-RU" sz="1000"/>
        </a:p>
      </dgm:t>
    </dgm:pt>
    <dgm:pt modelId="{7F3F71D0-55EB-4E7E-889D-3C473F4C088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8ED88153-825F-4E5E-BA0F-12A18BFE2648}" type="parTrans" cxnId="{8BC72598-3D20-4ED3-8D2D-6C23893A6355}">
      <dgm:prSet custT="1"/>
      <dgm:spPr/>
      <dgm:t>
        <a:bodyPr/>
        <a:lstStyle/>
        <a:p>
          <a:endParaRPr lang="ru-RU" sz="1000" dirty="0"/>
        </a:p>
      </dgm:t>
    </dgm:pt>
    <dgm:pt modelId="{AD803551-7BF9-4C99-96FF-22CCE1C5F776}" type="sibTrans" cxnId="{8BC72598-3D20-4ED3-8D2D-6C23893A6355}">
      <dgm:prSet/>
      <dgm:spPr/>
      <dgm:t>
        <a:bodyPr/>
        <a:lstStyle/>
        <a:p>
          <a:endParaRPr lang="ru-RU" sz="1000"/>
        </a:p>
      </dgm:t>
    </dgm:pt>
    <dgm:pt modelId="{E1D294C9-C24A-4402-A107-BF7777A374AA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CF58E9C9-CEAC-471E-B001-B50EEB207057}" type="parTrans" cxnId="{B3456784-AF29-495D-975C-B908F304FABE}">
      <dgm:prSet/>
      <dgm:spPr/>
      <dgm:t>
        <a:bodyPr/>
        <a:lstStyle/>
        <a:p>
          <a:endParaRPr lang="ru-RU" sz="1000"/>
        </a:p>
      </dgm:t>
    </dgm:pt>
    <dgm:pt modelId="{7DAEEB1A-1659-4F21-9995-D28836A48EF2}" type="sibTrans" cxnId="{B3456784-AF29-495D-975C-B908F304FABE}">
      <dgm:prSet/>
      <dgm:spPr/>
      <dgm:t>
        <a:bodyPr/>
        <a:lstStyle/>
        <a:p>
          <a:endParaRPr lang="ru-RU" sz="1000"/>
        </a:p>
      </dgm:t>
    </dgm:pt>
    <dgm:pt modelId="{C86E754C-E398-4CBD-B3B4-974B928EC653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B76CB545-F7D9-43A0-AE80-F390964BAEC0}" type="parTrans" cxnId="{D4E11185-904D-4EFF-B5C4-FA9FCDFF309A}">
      <dgm:prSet/>
      <dgm:spPr/>
      <dgm:t>
        <a:bodyPr/>
        <a:lstStyle/>
        <a:p>
          <a:endParaRPr lang="ru-RU" sz="1000"/>
        </a:p>
      </dgm:t>
    </dgm:pt>
    <dgm:pt modelId="{39378F2B-48E1-4925-A35F-C56301E278DF}" type="sibTrans" cxnId="{D4E11185-904D-4EFF-B5C4-FA9FCDFF309A}">
      <dgm:prSet/>
      <dgm:spPr/>
      <dgm:t>
        <a:bodyPr/>
        <a:lstStyle/>
        <a:p>
          <a:endParaRPr lang="ru-RU" sz="1000"/>
        </a:p>
      </dgm:t>
    </dgm:pt>
    <dgm:pt modelId="{5BFB1F87-B22E-44F3-B8EE-41DE3BF492B3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C624743F-9529-466F-9EA0-3C0E9B6B7545}" type="parTrans" cxnId="{8FFE0D05-5F3F-4D7C-93C9-C35BBFE5C6A3}">
      <dgm:prSet/>
      <dgm:spPr/>
      <dgm:t>
        <a:bodyPr/>
        <a:lstStyle/>
        <a:p>
          <a:endParaRPr lang="ru-RU" sz="1000"/>
        </a:p>
      </dgm:t>
    </dgm:pt>
    <dgm:pt modelId="{C9891E08-6F7D-46E6-94DF-C0AC8A864E68}" type="sibTrans" cxnId="{8FFE0D05-5F3F-4D7C-93C9-C35BBFE5C6A3}">
      <dgm:prSet/>
      <dgm:spPr/>
      <dgm:t>
        <a:bodyPr/>
        <a:lstStyle/>
        <a:p>
          <a:endParaRPr lang="ru-RU" sz="1000"/>
        </a:p>
      </dgm:t>
    </dgm:pt>
    <dgm:pt modelId="{7423BA48-FC53-4A42-9E3B-9740953937BC}" type="pres">
      <dgm:prSet presAssocID="{DAF7CA4E-4F3E-40C7-9770-B716C8641A0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666ECA-2492-459F-B1BE-23212FCD0683}" type="pres">
      <dgm:prSet presAssocID="{DAF7CA4E-4F3E-40C7-9770-B716C8641A03}" presName="hierFlow" presStyleCnt="0"/>
      <dgm:spPr/>
    </dgm:pt>
    <dgm:pt modelId="{553CE2A2-F090-4CC2-B40E-FFD88F016FB3}" type="pres">
      <dgm:prSet presAssocID="{DAF7CA4E-4F3E-40C7-9770-B716C8641A03}" presName="firstBuf" presStyleCnt="0"/>
      <dgm:spPr/>
    </dgm:pt>
    <dgm:pt modelId="{17ED120B-148B-4A02-A33C-F91491188A52}" type="pres">
      <dgm:prSet presAssocID="{DAF7CA4E-4F3E-40C7-9770-B716C8641A0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76E9A67-7D80-4A41-9FA4-6DBC305269FA}" type="pres">
      <dgm:prSet presAssocID="{3D21F619-36C8-4ADD-B580-8DE38D0EA24C}" presName="Name17" presStyleCnt="0"/>
      <dgm:spPr/>
    </dgm:pt>
    <dgm:pt modelId="{1A70CE4F-7D98-4D46-A754-3CDD4FCA7B5F}" type="pres">
      <dgm:prSet presAssocID="{3D21F619-36C8-4ADD-B580-8DE38D0EA24C}" presName="level1Shape" presStyleLbl="node0" presStyleIdx="0" presStyleCnt="1" custLinFactNeighborX="330" custLinFactNeighborY="-24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9DC64F-AE71-4B3D-A14D-75F15BB2443F}" type="pres">
      <dgm:prSet presAssocID="{3D21F619-36C8-4ADD-B580-8DE38D0EA24C}" presName="hierChild2" presStyleCnt="0"/>
      <dgm:spPr/>
    </dgm:pt>
    <dgm:pt modelId="{F66C1208-C77F-4B00-9975-B89F9F5253ED}" type="pres">
      <dgm:prSet presAssocID="{CFC223FB-DC4D-41B3-A1E8-B4E3B9090172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9BC9C0C-5113-4224-8A2E-4802F6EBFB26}" type="pres">
      <dgm:prSet presAssocID="{CFC223FB-DC4D-41B3-A1E8-B4E3B909017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90005FAC-BDAE-471D-B472-AF509F8060A7}" type="pres">
      <dgm:prSet presAssocID="{1DC7F404-3369-493E-B7AA-583083437C4C}" presName="Name30" presStyleCnt="0"/>
      <dgm:spPr/>
    </dgm:pt>
    <dgm:pt modelId="{0D6B9124-44BA-417D-920F-4556C9CFF72E}" type="pres">
      <dgm:prSet presAssocID="{1DC7F404-3369-493E-B7AA-583083437C4C}" presName="level2Shape" presStyleLbl="node2" presStyleIdx="0" presStyleCnt="2" custLinFactNeighborX="-879" custLinFactNeighborY="-20115"/>
      <dgm:spPr/>
      <dgm:t>
        <a:bodyPr/>
        <a:lstStyle/>
        <a:p>
          <a:endParaRPr lang="ru-RU"/>
        </a:p>
      </dgm:t>
    </dgm:pt>
    <dgm:pt modelId="{6652EB4B-AA78-406A-A783-BA362B95BE12}" type="pres">
      <dgm:prSet presAssocID="{1DC7F404-3369-493E-B7AA-583083437C4C}" presName="hierChild3" presStyleCnt="0"/>
      <dgm:spPr/>
    </dgm:pt>
    <dgm:pt modelId="{A5EE29FB-BA4B-4883-904B-102507CBD30C}" type="pres">
      <dgm:prSet presAssocID="{81CE0483-C424-48E9-8248-BF2F4FAB95B7}" presName="Name25" presStyleLbl="parChTrans1D2" presStyleIdx="1" presStyleCnt="2"/>
      <dgm:spPr/>
      <dgm:t>
        <a:bodyPr/>
        <a:lstStyle/>
        <a:p>
          <a:endParaRPr lang="ru-RU"/>
        </a:p>
      </dgm:t>
    </dgm:pt>
    <dgm:pt modelId="{B4C71904-E300-4E1A-AAE8-643A2A3A03A3}" type="pres">
      <dgm:prSet presAssocID="{81CE0483-C424-48E9-8248-BF2F4FAB95B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DF622FC9-64E5-4DFA-B0B5-946B362AED8D}" type="pres">
      <dgm:prSet presAssocID="{FC7C193A-35B8-4861-84B4-944A9BA46603}" presName="Name30" presStyleCnt="0"/>
      <dgm:spPr/>
    </dgm:pt>
    <dgm:pt modelId="{BE4A9CAF-FC6F-40D7-997B-0A4968C1FAD4}" type="pres">
      <dgm:prSet presAssocID="{FC7C193A-35B8-4861-84B4-944A9BA46603}" presName="level2Shape" presStyleLbl="node2" presStyleIdx="1" presStyleCnt="2" custLinFactNeighborX="-879" custLinFactNeighborY="2284"/>
      <dgm:spPr/>
      <dgm:t>
        <a:bodyPr/>
        <a:lstStyle/>
        <a:p>
          <a:endParaRPr lang="ru-RU"/>
        </a:p>
      </dgm:t>
    </dgm:pt>
    <dgm:pt modelId="{D85E27EE-455C-4977-82BE-9BCE7BA2C0F1}" type="pres">
      <dgm:prSet presAssocID="{FC7C193A-35B8-4861-84B4-944A9BA46603}" presName="hierChild3" presStyleCnt="0"/>
      <dgm:spPr/>
    </dgm:pt>
    <dgm:pt modelId="{2BBD0683-957C-4112-86C0-EFFE5EBF586F}" type="pres">
      <dgm:prSet presAssocID="{8ED88153-825F-4E5E-BA0F-12A18BFE2648}" presName="Name25" presStyleLbl="parChTrans1D3" presStyleIdx="0" presStyleCnt="1"/>
      <dgm:spPr/>
      <dgm:t>
        <a:bodyPr/>
        <a:lstStyle/>
        <a:p>
          <a:endParaRPr lang="ru-RU"/>
        </a:p>
      </dgm:t>
    </dgm:pt>
    <dgm:pt modelId="{87BE0C44-720C-4AA9-B374-80369A2D637B}" type="pres">
      <dgm:prSet presAssocID="{8ED88153-825F-4E5E-BA0F-12A18BFE2648}" presName="connTx" presStyleLbl="parChTrans1D3" presStyleIdx="0" presStyleCnt="1"/>
      <dgm:spPr/>
      <dgm:t>
        <a:bodyPr/>
        <a:lstStyle/>
        <a:p>
          <a:endParaRPr lang="ru-RU"/>
        </a:p>
      </dgm:t>
    </dgm:pt>
    <dgm:pt modelId="{7D6E76AE-9C2A-4007-8079-F2979A8814C7}" type="pres">
      <dgm:prSet presAssocID="{7F3F71D0-55EB-4E7E-889D-3C473F4C088D}" presName="Name30" presStyleCnt="0"/>
      <dgm:spPr/>
    </dgm:pt>
    <dgm:pt modelId="{308D2AB0-CD04-4ADC-9CB1-0975322CE2DA}" type="pres">
      <dgm:prSet presAssocID="{7F3F71D0-55EB-4E7E-889D-3C473F4C088D}" presName="level2Shape" presStyleLbl="node3" presStyleIdx="0" presStyleCnt="1" custLinFactNeighborX="-68" custLinFactNeighborY="-87080"/>
      <dgm:spPr/>
      <dgm:t>
        <a:bodyPr/>
        <a:lstStyle/>
        <a:p>
          <a:endParaRPr lang="ru-RU"/>
        </a:p>
      </dgm:t>
    </dgm:pt>
    <dgm:pt modelId="{566BAC6C-DE37-4AB3-A467-69004A74F013}" type="pres">
      <dgm:prSet presAssocID="{7F3F71D0-55EB-4E7E-889D-3C473F4C088D}" presName="hierChild3" presStyleCnt="0"/>
      <dgm:spPr/>
    </dgm:pt>
    <dgm:pt modelId="{208ADC38-16F5-4671-87DD-FEC61A740E2C}" type="pres">
      <dgm:prSet presAssocID="{DAF7CA4E-4F3E-40C7-9770-B716C8641A03}" presName="bgShapesFlow" presStyleCnt="0"/>
      <dgm:spPr/>
    </dgm:pt>
    <dgm:pt modelId="{AAEDD58A-C559-4294-A84A-8A6DB8C62250}" type="pres">
      <dgm:prSet presAssocID="{E1D294C9-C24A-4402-A107-BF7777A374AA}" presName="rectComp" presStyleCnt="0"/>
      <dgm:spPr/>
    </dgm:pt>
    <dgm:pt modelId="{D4A2F205-D177-458C-B54A-A4632143F40D}" type="pres">
      <dgm:prSet presAssocID="{E1D294C9-C24A-4402-A107-BF7777A374AA}" presName="bgRect" presStyleLbl="bgShp" presStyleIdx="0" presStyleCnt="3"/>
      <dgm:spPr/>
      <dgm:t>
        <a:bodyPr/>
        <a:lstStyle/>
        <a:p>
          <a:endParaRPr lang="ru-RU"/>
        </a:p>
      </dgm:t>
    </dgm:pt>
    <dgm:pt modelId="{1DE355BC-92B5-44BD-96C3-331737C60FA5}" type="pres">
      <dgm:prSet presAssocID="{E1D294C9-C24A-4402-A107-BF7777A374AA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05AFA-BBA6-4B1A-8D8F-E9269A54E3C4}" type="pres">
      <dgm:prSet presAssocID="{E1D294C9-C24A-4402-A107-BF7777A374AA}" presName="spComp" presStyleCnt="0"/>
      <dgm:spPr/>
    </dgm:pt>
    <dgm:pt modelId="{8EF26835-782C-4572-93EC-CBA8C0D384D2}" type="pres">
      <dgm:prSet presAssocID="{E1D294C9-C24A-4402-A107-BF7777A374AA}" presName="hSp" presStyleCnt="0"/>
      <dgm:spPr/>
    </dgm:pt>
    <dgm:pt modelId="{62F7D69C-86DF-447A-86AB-261EBDE565E0}" type="pres">
      <dgm:prSet presAssocID="{C86E754C-E398-4CBD-B3B4-974B928EC653}" presName="rectComp" presStyleCnt="0"/>
      <dgm:spPr/>
    </dgm:pt>
    <dgm:pt modelId="{D00A3B5B-B643-40C5-A020-86C7FB0E7746}" type="pres">
      <dgm:prSet presAssocID="{C86E754C-E398-4CBD-B3B4-974B928EC653}" presName="bgRect" presStyleLbl="bgShp" presStyleIdx="1" presStyleCnt="3" custLinFactNeighborX="7356" custLinFactNeighborY="-3014"/>
      <dgm:spPr/>
      <dgm:t>
        <a:bodyPr/>
        <a:lstStyle/>
        <a:p>
          <a:endParaRPr lang="ru-RU"/>
        </a:p>
      </dgm:t>
    </dgm:pt>
    <dgm:pt modelId="{5609BEB5-F53E-4CB1-93F6-BDF928C89AC5}" type="pres">
      <dgm:prSet presAssocID="{C86E754C-E398-4CBD-B3B4-974B928EC65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BA910-631F-433A-9443-512299400106}" type="pres">
      <dgm:prSet presAssocID="{C86E754C-E398-4CBD-B3B4-974B928EC653}" presName="spComp" presStyleCnt="0"/>
      <dgm:spPr/>
    </dgm:pt>
    <dgm:pt modelId="{36482C14-9E36-44DB-A57A-40ACCDC3F3E6}" type="pres">
      <dgm:prSet presAssocID="{C86E754C-E398-4CBD-B3B4-974B928EC653}" presName="hSp" presStyleCnt="0"/>
      <dgm:spPr/>
    </dgm:pt>
    <dgm:pt modelId="{105B3E2E-D327-4259-A8FD-8E89A6E988A6}" type="pres">
      <dgm:prSet presAssocID="{5BFB1F87-B22E-44F3-B8EE-41DE3BF492B3}" presName="rectComp" presStyleCnt="0"/>
      <dgm:spPr/>
    </dgm:pt>
    <dgm:pt modelId="{98BC86AF-F3EA-4C6F-9D34-7C3C5E8F1583}" type="pres">
      <dgm:prSet presAssocID="{5BFB1F87-B22E-44F3-B8EE-41DE3BF492B3}" presName="bgRect" presStyleLbl="bgShp" presStyleIdx="2" presStyleCnt="3"/>
      <dgm:spPr/>
      <dgm:t>
        <a:bodyPr/>
        <a:lstStyle/>
        <a:p>
          <a:endParaRPr lang="ru-RU"/>
        </a:p>
      </dgm:t>
    </dgm:pt>
    <dgm:pt modelId="{CE1A7C15-66BE-4B22-9AE7-A2DB4C30CDD0}" type="pres">
      <dgm:prSet presAssocID="{5BFB1F87-B22E-44F3-B8EE-41DE3BF492B3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456784-AF29-495D-975C-B908F304FABE}" srcId="{DAF7CA4E-4F3E-40C7-9770-B716C8641A03}" destId="{E1D294C9-C24A-4402-A107-BF7777A374AA}" srcOrd="1" destOrd="0" parTransId="{CF58E9C9-CEAC-471E-B001-B50EEB207057}" sibTransId="{7DAEEB1A-1659-4F21-9995-D28836A48EF2}"/>
    <dgm:cxn modelId="{DAED53D6-8F05-4C90-A400-A8A0970FA9DF}" type="presOf" srcId="{5BFB1F87-B22E-44F3-B8EE-41DE3BF492B3}" destId="{98BC86AF-F3EA-4C6F-9D34-7C3C5E8F1583}" srcOrd="0" destOrd="0" presId="urn:microsoft.com/office/officeart/2005/8/layout/hierarchy5"/>
    <dgm:cxn modelId="{CCBE4481-6B80-4565-A461-406C4E567D26}" type="presOf" srcId="{7F3F71D0-55EB-4E7E-889D-3C473F4C088D}" destId="{308D2AB0-CD04-4ADC-9CB1-0975322CE2DA}" srcOrd="0" destOrd="0" presId="urn:microsoft.com/office/officeart/2005/8/layout/hierarchy5"/>
    <dgm:cxn modelId="{EBB27966-2B55-4DC6-AF7F-7EE403C50424}" type="presOf" srcId="{DAF7CA4E-4F3E-40C7-9770-B716C8641A03}" destId="{7423BA48-FC53-4A42-9E3B-9740953937BC}" srcOrd="0" destOrd="0" presId="urn:microsoft.com/office/officeart/2005/8/layout/hierarchy5"/>
    <dgm:cxn modelId="{83EB58C3-09E8-4AD5-966E-F7BA53B5F272}" type="presOf" srcId="{C86E754C-E398-4CBD-B3B4-974B928EC653}" destId="{5609BEB5-F53E-4CB1-93F6-BDF928C89AC5}" srcOrd="1" destOrd="0" presId="urn:microsoft.com/office/officeart/2005/8/layout/hierarchy5"/>
    <dgm:cxn modelId="{5CE4B788-CD83-448D-8793-21DD2C6A1837}" type="presOf" srcId="{3D21F619-36C8-4ADD-B580-8DE38D0EA24C}" destId="{1A70CE4F-7D98-4D46-A754-3CDD4FCA7B5F}" srcOrd="0" destOrd="0" presId="urn:microsoft.com/office/officeart/2005/8/layout/hierarchy5"/>
    <dgm:cxn modelId="{D4E11185-904D-4EFF-B5C4-FA9FCDFF309A}" srcId="{DAF7CA4E-4F3E-40C7-9770-B716C8641A03}" destId="{C86E754C-E398-4CBD-B3B4-974B928EC653}" srcOrd="2" destOrd="0" parTransId="{B76CB545-F7D9-43A0-AE80-F390964BAEC0}" sibTransId="{39378F2B-48E1-4925-A35F-C56301E278DF}"/>
    <dgm:cxn modelId="{E72AEE0C-B9E7-4097-B51F-1ABC3131E051}" type="presOf" srcId="{5BFB1F87-B22E-44F3-B8EE-41DE3BF492B3}" destId="{CE1A7C15-66BE-4B22-9AE7-A2DB4C30CDD0}" srcOrd="1" destOrd="0" presId="urn:microsoft.com/office/officeart/2005/8/layout/hierarchy5"/>
    <dgm:cxn modelId="{4B6D0F52-8AD9-42B3-87FD-E4C7FAC76870}" srcId="{3D21F619-36C8-4ADD-B580-8DE38D0EA24C}" destId="{1DC7F404-3369-493E-B7AA-583083437C4C}" srcOrd="0" destOrd="0" parTransId="{CFC223FB-DC4D-41B3-A1E8-B4E3B9090172}" sibTransId="{481BF4AF-861C-436F-8DA7-C38F65F55EC7}"/>
    <dgm:cxn modelId="{8FFE0D05-5F3F-4D7C-93C9-C35BBFE5C6A3}" srcId="{DAF7CA4E-4F3E-40C7-9770-B716C8641A03}" destId="{5BFB1F87-B22E-44F3-B8EE-41DE3BF492B3}" srcOrd="3" destOrd="0" parTransId="{C624743F-9529-466F-9EA0-3C0E9B6B7545}" sibTransId="{C9891E08-6F7D-46E6-94DF-C0AC8A864E68}"/>
    <dgm:cxn modelId="{8BC72598-3D20-4ED3-8D2D-6C23893A6355}" srcId="{FC7C193A-35B8-4861-84B4-944A9BA46603}" destId="{7F3F71D0-55EB-4E7E-889D-3C473F4C088D}" srcOrd="0" destOrd="0" parTransId="{8ED88153-825F-4E5E-BA0F-12A18BFE2648}" sibTransId="{AD803551-7BF9-4C99-96FF-22CCE1C5F776}"/>
    <dgm:cxn modelId="{0B751807-7316-4702-97CB-8934E4914DF4}" type="presOf" srcId="{8ED88153-825F-4E5E-BA0F-12A18BFE2648}" destId="{87BE0C44-720C-4AA9-B374-80369A2D637B}" srcOrd="1" destOrd="0" presId="urn:microsoft.com/office/officeart/2005/8/layout/hierarchy5"/>
    <dgm:cxn modelId="{74F7EDC5-E810-4E0B-A6A0-420DBA9C2240}" srcId="{3D21F619-36C8-4ADD-B580-8DE38D0EA24C}" destId="{FC7C193A-35B8-4861-84B4-944A9BA46603}" srcOrd="1" destOrd="0" parTransId="{81CE0483-C424-48E9-8248-BF2F4FAB95B7}" sibTransId="{79E29522-8498-4745-8B44-17C7FF716117}"/>
    <dgm:cxn modelId="{95889C04-B945-462D-B54D-9C23E2C63089}" type="presOf" srcId="{8ED88153-825F-4E5E-BA0F-12A18BFE2648}" destId="{2BBD0683-957C-4112-86C0-EFFE5EBF586F}" srcOrd="0" destOrd="0" presId="urn:microsoft.com/office/officeart/2005/8/layout/hierarchy5"/>
    <dgm:cxn modelId="{AFC6B658-BCC9-43DC-802B-0303D499A1F1}" type="presOf" srcId="{E1D294C9-C24A-4402-A107-BF7777A374AA}" destId="{D4A2F205-D177-458C-B54A-A4632143F40D}" srcOrd="0" destOrd="0" presId="urn:microsoft.com/office/officeart/2005/8/layout/hierarchy5"/>
    <dgm:cxn modelId="{BFFA3B4C-B549-4C3D-93AE-739428219C19}" type="presOf" srcId="{81CE0483-C424-48E9-8248-BF2F4FAB95B7}" destId="{B4C71904-E300-4E1A-AAE8-643A2A3A03A3}" srcOrd="1" destOrd="0" presId="urn:microsoft.com/office/officeart/2005/8/layout/hierarchy5"/>
    <dgm:cxn modelId="{029D38AD-AFD0-48BF-967A-FC57E5F38A7A}" type="presOf" srcId="{FC7C193A-35B8-4861-84B4-944A9BA46603}" destId="{BE4A9CAF-FC6F-40D7-997B-0A4968C1FAD4}" srcOrd="0" destOrd="0" presId="urn:microsoft.com/office/officeart/2005/8/layout/hierarchy5"/>
    <dgm:cxn modelId="{A5BBA49F-9F60-4BBE-8E0A-DA9D4475315A}" type="presOf" srcId="{C86E754C-E398-4CBD-B3B4-974B928EC653}" destId="{D00A3B5B-B643-40C5-A020-86C7FB0E7746}" srcOrd="0" destOrd="0" presId="urn:microsoft.com/office/officeart/2005/8/layout/hierarchy5"/>
    <dgm:cxn modelId="{12F13773-9E63-44CB-9BBB-5344793DC20B}" type="presOf" srcId="{E1D294C9-C24A-4402-A107-BF7777A374AA}" destId="{1DE355BC-92B5-44BD-96C3-331737C60FA5}" srcOrd="1" destOrd="0" presId="urn:microsoft.com/office/officeart/2005/8/layout/hierarchy5"/>
    <dgm:cxn modelId="{20065BAB-51D4-4650-8C4D-E7B54808DE51}" type="presOf" srcId="{81CE0483-C424-48E9-8248-BF2F4FAB95B7}" destId="{A5EE29FB-BA4B-4883-904B-102507CBD30C}" srcOrd="0" destOrd="0" presId="urn:microsoft.com/office/officeart/2005/8/layout/hierarchy5"/>
    <dgm:cxn modelId="{B7C2D17C-F2B2-4EC0-8988-676427F670E8}" type="presOf" srcId="{1DC7F404-3369-493E-B7AA-583083437C4C}" destId="{0D6B9124-44BA-417D-920F-4556C9CFF72E}" srcOrd="0" destOrd="0" presId="urn:microsoft.com/office/officeart/2005/8/layout/hierarchy5"/>
    <dgm:cxn modelId="{F852B12F-62BF-49D2-9779-9CD34BC5C712}" type="presOf" srcId="{CFC223FB-DC4D-41B3-A1E8-B4E3B9090172}" destId="{F66C1208-C77F-4B00-9975-B89F9F5253ED}" srcOrd="0" destOrd="0" presId="urn:microsoft.com/office/officeart/2005/8/layout/hierarchy5"/>
    <dgm:cxn modelId="{EF37D6C9-F300-4C0A-8A53-7A1D3AAFC6F8}" srcId="{DAF7CA4E-4F3E-40C7-9770-B716C8641A03}" destId="{3D21F619-36C8-4ADD-B580-8DE38D0EA24C}" srcOrd="0" destOrd="0" parTransId="{132FE178-41D7-4D88-938B-9D3AC91BE976}" sibTransId="{9D817A9E-DF9A-4FB3-BF3B-CA90F67A6C2A}"/>
    <dgm:cxn modelId="{4957274E-395D-4EE2-8B18-BEA448840F8C}" type="presOf" srcId="{CFC223FB-DC4D-41B3-A1E8-B4E3B9090172}" destId="{A9BC9C0C-5113-4224-8A2E-4802F6EBFB26}" srcOrd="1" destOrd="0" presId="urn:microsoft.com/office/officeart/2005/8/layout/hierarchy5"/>
    <dgm:cxn modelId="{29361279-ECA3-4600-8BD4-92100F7AF425}" type="presParOf" srcId="{7423BA48-FC53-4A42-9E3B-9740953937BC}" destId="{91666ECA-2492-459F-B1BE-23212FCD0683}" srcOrd="0" destOrd="0" presId="urn:microsoft.com/office/officeart/2005/8/layout/hierarchy5"/>
    <dgm:cxn modelId="{900D26AD-1315-4D70-A624-E4C10050397C}" type="presParOf" srcId="{91666ECA-2492-459F-B1BE-23212FCD0683}" destId="{553CE2A2-F090-4CC2-B40E-FFD88F016FB3}" srcOrd="0" destOrd="0" presId="urn:microsoft.com/office/officeart/2005/8/layout/hierarchy5"/>
    <dgm:cxn modelId="{068E85A3-850D-4713-81F0-9E9E9AC51E43}" type="presParOf" srcId="{91666ECA-2492-459F-B1BE-23212FCD0683}" destId="{17ED120B-148B-4A02-A33C-F91491188A52}" srcOrd="1" destOrd="0" presId="urn:microsoft.com/office/officeart/2005/8/layout/hierarchy5"/>
    <dgm:cxn modelId="{A7FC1BAE-5BCB-4EE2-ABD3-5DC8F5EFE558}" type="presParOf" srcId="{17ED120B-148B-4A02-A33C-F91491188A52}" destId="{476E9A67-7D80-4A41-9FA4-6DBC305269FA}" srcOrd="0" destOrd="0" presId="urn:microsoft.com/office/officeart/2005/8/layout/hierarchy5"/>
    <dgm:cxn modelId="{BA9051EE-BC1C-4817-9166-5E459C90039F}" type="presParOf" srcId="{476E9A67-7D80-4A41-9FA4-6DBC305269FA}" destId="{1A70CE4F-7D98-4D46-A754-3CDD4FCA7B5F}" srcOrd="0" destOrd="0" presId="urn:microsoft.com/office/officeart/2005/8/layout/hierarchy5"/>
    <dgm:cxn modelId="{60F96F41-8413-4472-BBD2-C985963815FB}" type="presParOf" srcId="{476E9A67-7D80-4A41-9FA4-6DBC305269FA}" destId="{E19DC64F-AE71-4B3D-A14D-75F15BB2443F}" srcOrd="1" destOrd="0" presId="urn:microsoft.com/office/officeart/2005/8/layout/hierarchy5"/>
    <dgm:cxn modelId="{397498D3-7292-4747-A225-06959F788A84}" type="presParOf" srcId="{E19DC64F-AE71-4B3D-A14D-75F15BB2443F}" destId="{F66C1208-C77F-4B00-9975-B89F9F5253ED}" srcOrd="0" destOrd="0" presId="urn:microsoft.com/office/officeart/2005/8/layout/hierarchy5"/>
    <dgm:cxn modelId="{9F654697-56D9-4FAB-B447-20CE04016E02}" type="presParOf" srcId="{F66C1208-C77F-4B00-9975-B89F9F5253ED}" destId="{A9BC9C0C-5113-4224-8A2E-4802F6EBFB26}" srcOrd="0" destOrd="0" presId="urn:microsoft.com/office/officeart/2005/8/layout/hierarchy5"/>
    <dgm:cxn modelId="{B01EB084-CD81-4488-9756-F670565375DE}" type="presParOf" srcId="{E19DC64F-AE71-4B3D-A14D-75F15BB2443F}" destId="{90005FAC-BDAE-471D-B472-AF509F8060A7}" srcOrd="1" destOrd="0" presId="urn:microsoft.com/office/officeart/2005/8/layout/hierarchy5"/>
    <dgm:cxn modelId="{BE69FFD6-BC25-4393-85B5-A8663291E7B1}" type="presParOf" srcId="{90005FAC-BDAE-471D-B472-AF509F8060A7}" destId="{0D6B9124-44BA-417D-920F-4556C9CFF72E}" srcOrd="0" destOrd="0" presId="urn:microsoft.com/office/officeart/2005/8/layout/hierarchy5"/>
    <dgm:cxn modelId="{9916B574-BEE9-43C6-B50B-7B82BA176FF0}" type="presParOf" srcId="{90005FAC-BDAE-471D-B472-AF509F8060A7}" destId="{6652EB4B-AA78-406A-A783-BA362B95BE12}" srcOrd="1" destOrd="0" presId="urn:microsoft.com/office/officeart/2005/8/layout/hierarchy5"/>
    <dgm:cxn modelId="{30BF1B73-DA0B-4FD6-84B5-C5E434AC955E}" type="presParOf" srcId="{E19DC64F-AE71-4B3D-A14D-75F15BB2443F}" destId="{A5EE29FB-BA4B-4883-904B-102507CBD30C}" srcOrd="2" destOrd="0" presId="urn:microsoft.com/office/officeart/2005/8/layout/hierarchy5"/>
    <dgm:cxn modelId="{57761F54-C9DE-43BA-8C0E-FF77FFB70FA5}" type="presParOf" srcId="{A5EE29FB-BA4B-4883-904B-102507CBD30C}" destId="{B4C71904-E300-4E1A-AAE8-643A2A3A03A3}" srcOrd="0" destOrd="0" presId="urn:microsoft.com/office/officeart/2005/8/layout/hierarchy5"/>
    <dgm:cxn modelId="{85F404FF-85AA-4AB3-AB85-11F5B8243349}" type="presParOf" srcId="{E19DC64F-AE71-4B3D-A14D-75F15BB2443F}" destId="{DF622FC9-64E5-4DFA-B0B5-946B362AED8D}" srcOrd="3" destOrd="0" presId="urn:microsoft.com/office/officeart/2005/8/layout/hierarchy5"/>
    <dgm:cxn modelId="{2E6D2ABC-04E4-4844-B52C-FB201D480A30}" type="presParOf" srcId="{DF622FC9-64E5-4DFA-B0B5-946B362AED8D}" destId="{BE4A9CAF-FC6F-40D7-997B-0A4968C1FAD4}" srcOrd="0" destOrd="0" presId="urn:microsoft.com/office/officeart/2005/8/layout/hierarchy5"/>
    <dgm:cxn modelId="{FB4F3667-39D7-40A6-80DE-DF00CE16660F}" type="presParOf" srcId="{DF622FC9-64E5-4DFA-B0B5-946B362AED8D}" destId="{D85E27EE-455C-4977-82BE-9BCE7BA2C0F1}" srcOrd="1" destOrd="0" presId="urn:microsoft.com/office/officeart/2005/8/layout/hierarchy5"/>
    <dgm:cxn modelId="{1B18916A-58E4-4BF8-98E1-C567322E5B62}" type="presParOf" srcId="{D85E27EE-455C-4977-82BE-9BCE7BA2C0F1}" destId="{2BBD0683-957C-4112-86C0-EFFE5EBF586F}" srcOrd="0" destOrd="0" presId="urn:microsoft.com/office/officeart/2005/8/layout/hierarchy5"/>
    <dgm:cxn modelId="{CAAAD52F-9E33-48FE-8B10-A01C47D31A12}" type="presParOf" srcId="{2BBD0683-957C-4112-86C0-EFFE5EBF586F}" destId="{87BE0C44-720C-4AA9-B374-80369A2D637B}" srcOrd="0" destOrd="0" presId="urn:microsoft.com/office/officeart/2005/8/layout/hierarchy5"/>
    <dgm:cxn modelId="{31B1058D-1F1F-4444-9B96-FA8B9AE13EB7}" type="presParOf" srcId="{D85E27EE-455C-4977-82BE-9BCE7BA2C0F1}" destId="{7D6E76AE-9C2A-4007-8079-F2979A8814C7}" srcOrd="1" destOrd="0" presId="urn:microsoft.com/office/officeart/2005/8/layout/hierarchy5"/>
    <dgm:cxn modelId="{CF2A4F05-3D2D-42C6-AD6D-E292DDEBB9F8}" type="presParOf" srcId="{7D6E76AE-9C2A-4007-8079-F2979A8814C7}" destId="{308D2AB0-CD04-4ADC-9CB1-0975322CE2DA}" srcOrd="0" destOrd="0" presId="urn:microsoft.com/office/officeart/2005/8/layout/hierarchy5"/>
    <dgm:cxn modelId="{ED8CFA1C-E07D-4195-B55A-0EF66A746B24}" type="presParOf" srcId="{7D6E76AE-9C2A-4007-8079-F2979A8814C7}" destId="{566BAC6C-DE37-4AB3-A467-69004A74F013}" srcOrd="1" destOrd="0" presId="urn:microsoft.com/office/officeart/2005/8/layout/hierarchy5"/>
    <dgm:cxn modelId="{CB7803D2-1285-457C-B16F-02CB0557D710}" type="presParOf" srcId="{7423BA48-FC53-4A42-9E3B-9740953937BC}" destId="{208ADC38-16F5-4671-87DD-FEC61A740E2C}" srcOrd="1" destOrd="0" presId="urn:microsoft.com/office/officeart/2005/8/layout/hierarchy5"/>
    <dgm:cxn modelId="{80495B9C-7DB4-40E7-8F23-E6A0A3511957}" type="presParOf" srcId="{208ADC38-16F5-4671-87DD-FEC61A740E2C}" destId="{AAEDD58A-C559-4294-A84A-8A6DB8C62250}" srcOrd="0" destOrd="0" presId="urn:microsoft.com/office/officeart/2005/8/layout/hierarchy5"/>
    <dgm:cxn modelId="{6155A105-4520-4F37-A008-E37DBDCB35D9}" type="presParOf" srcId="{AAEDD58A-C559-4294-A84A-8A6DB8C62250}" destId="{D4A2F205-D177-458C-B54A-A4632143F40D}" srcOrd="0" destOrd="0" presId="urn:microsoft.com/office/officeart/2005/8/layout/hierarchy5"/>
    <dgm:cxn modelId="{E820D881-0F14-489A-BEBE-CCAB26DDF9C1}" type="presParOf" srcId="{AAEDD58A-C559-4294-A84A-8A6DB8C62250}" destId="{1DE355BC-92B5-44BD-96C3-331737C60FA5}" srcOrd="1" destOrd="0" presId="urn:microsoft.com/office/officeart/2005/8/layout/hierarchy5"/>
    <dgm:cxn modelId="{BA0CDD6B-0F50-4928-8634-DF4A77A2FE6F}" type="presParOf" srcId="{208ADC38-16F5-4671-87DD-FEC61A740E2C}" destId="{CB505AFA-BBA6-4B1A-8D8F-E9269A54E3C4}" srcOrd="1" destOrd="0" presId="urn:microsoft.com/office/officeart/2005/8/layout/hierarchy5"/>
    <dgm:cxn modelId="{B843EFC9-4CE3-45B6-9BC6-061FEEF0A5C5}" type="presParOf" srcId="{CB505AFA-BBA6-4B1A-8D8F-E9269A54E3C4}" destId="{8EF26835-782C-4572-93EC-CBA8C0D384D2}" srcOrd="0" destOrd="0" presId="urn:microsoft.com/office/officeart/2005/8/layout/hierarchy5"/>
    <dgm:cxn modelId="{332F30D8-D561-4D67-B39A-C36F4FF4CF16}" type="presParOf" srcId="{208ADC38-16F5-4671-87DD-FEC61A740E2C}" destId="{62F7D69C-86DF-447A-86AB-261EBDE565E0}" srcOrd="2" destOrd="0" presId="urn:microsoft.com/office/officeart/2005/8/layout/hierarchy5"/>
    <dgm:cxn modelId="{2B8596E2-182E-4A0C-BF3B-6AD655CA14E8}" type="presParOf" srcId="{62F7D69C-86DF-447A-86AB-261EBDE565E0}" destId="{D00A3B5B-B643-40C5-A020-86C7FB0E7746}" srcOrd="0" destOrd="0" presId="urn:microsoft.com/office/officeart/2005/8/layout/hierarchy5"/>
    <dgm:cxn modelId="{94743829-0E7B-4891-AE68-DF171069319F}" type="presParOf" srcId="{62F7D69C-86DF-447A-86AB-261EBDE565E0}" destId="{5609BEB5-F53E-4CB1-93F6-BDF928C89AC5}" srcOrd="1" destOrd="0" presId="urn:microsoft.com/office/officeart/2005/8/layout/hierarchy5"/>
    <dgm:cxn modelId="{C19F7D79-7351-42DF-B2CD-981F0A4BB3C8}" type="presParOf" srcId="{208ADC38-16F5-4671-87DD-FEC61A740E2C}" destId="{6FCBA910-631F-433A-9443-512299400106}" srcOrd="3" destOrd="0" presId="urn:microsoft.com/office/officeart/2005/8/layout/hierarchy5"/>
    <dgm:cxn modelId="{70F3C675-787E-40A4-8C98-3B10C6F9ABA8}" type="presParOf" srcId="{6FCBA910-631F-433A-9443-512299400106}" destId="{36482C14-9E36-44DB-A57A-40ACCDC3F3E6}" srcOrd="0" destOrd="0" presId="urn:microsoft.com/office/officeart/2005/8/layout/hierarchy5"/>
    <dgm:cxn modelId="{91232A8F-1D4E-47DB-B07C-4F59BFE51DC7}" type="presParOf" srcId="{208ADC38-16F5-4671-87DD-FEC61A740E2C}" destId="{105B3E2E-D327-4259-A8FD-8E89A6E988A6}" srcOrd="4" destOrd="0" presId="urn:microsoft.com/office/officeart/2005/8/layout/hierarchy5"/>
    <dgm:cxn modelId="{96276D3B-FFFC-4CA4-9C09-DBF486560B48}" type="presParOf" srcId="{105B3E2E-D327-4259-A8FD-8E89A6E988A6}" destId="{98BC86AF-F3EA-4C6F-9D34-7C3C5E8F1583}" srcOrd="0" destOrd="0" presId="urn:microsoft.com/office/officeart/2005/8/layout/hierarchy5"/>
    <dgm:cxn modelId="{E515010D-8974-4E5E-BCCB-323BEC32095E}" type="presParOf" srcId="{105B3E2E-D327-4259-A8FD-8E89A6E988A6}" destId="{CE1A7C15-66BE-4B22-9AE7-A2DB4C30CDD0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8C1A61-6485-4142-82D6-B97B71C6D662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86C28-31E9-405F-97C4-073ED78FFC5B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100 000 $</a:t>
          </a:r>
          <a:endParaRPr lang="kk-KZ" sz="1000" kern="1200" dirty="0" smtClean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  <a:p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978E1F74-D7C6-4713-BE4D-13C02A6FCEE2}" type="parTrans" cxnId="{634BACA7-5665-4C65-9808-D594DCD2502B}">
      <dgm:prSet/>
      <dgm:spPr/>
      <dgm:t>
        <a:bodyPr/>
        <a:lstStyle/>
        <a:p>
          <a:endParaRPr lang="ru-RU" sz="1000"/>
        </a:p>
      </dgm:t>
    </dgm:pt>
    <dgm:pt modelId="{C438C95C-BAAE-4C7C-AB1B-48A4E04EADFB}" type="sibTrans" cxnId="{634BACA7-5665-4C65-9808-D594DCD2502B}">
      <dgm:prSet/>
      <dgm:spPr/>
      <dgm:t>
        <a:bodyPr/>
        <a:lstStyle/>
        <a:p>
          <a:endParaRPr lang="ru-RU" sz="1000"/>
        </a:p>
      </dgm:t>
    </dgm:pt>
    <dgm:pt modelId="{DF95643C-1518-46F6-840B-04519D88796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381FAC4-3A7D-48D8-997F-4D477FF3BF00}" type="parTrans" cxnId="{9FA21042-E53C-4DE4-B5FE-E11FEC4AC140}">
      <dgm:prSet custT="1"/>
      <dgm:spPr/>
      <dgm:t>
        <a:bodyPr/>
        <a:lstStyle/>
        <a:p>
          <a:endParaRPr lang="ru-RU" sz="1000"/>
        </a:p>
      </dgm:t>
    </dgm:pt>
    <dgm:pt modelId="{82FA6387-4311-442C-898A-C3A0B443565B}" type="sibTrans" cxnId="{9FA21042-E53C-4DE4-B5FE-E11FEC4AC140}">
      <dgm:prSet/>
      <dgm:spPr/>
      <dgm:t>
        <a:bodyPr/>
        <a:lstStyle/>
        <a:p>
          <a:endParaRPr lang="ru-RU" sz="1000"/>
        </a:p>
      </dgm:t>
    </dgm:pt>
    <dgm:pt modelId="{C84BC942-439B-4DBA-BFBF-A687AD122A3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42284C38-B0ED-4CDF-AB3D-13F7B9E9C3DC}" type="parTrans" cxnId="{71BBDAA5-325A-4E82-BFA1-293047A0F379}">
      <dgm:prSet custT="1"/>
      <dgm:spPr/>
      <dgm:t>
        <a:bodyPr/>
        <a:lstStyle/>
        <a:p>
          <a:endParaRPr lang="ru-RU" sz="1000"/>
        </a:p>
      </dgm:t>
    </dgm:pt>
    <dgm:pt modelId="{010B504E-1F09-481D-8C25-7713E8B5A0CE}" type="sibTrans" cxnId="{71BBDAA5-325A-4E82-BFA1-293047A0F379}">
      <dgm:prSet/>
      <dgm:spPr/>
      <dgm:t>
        <a:bodyPr/>
        <a:lstStyle/>
        <a:p>
          <a:endParaRPr lang="ru-RU" sz="1000"/>
        </a:p>
      </dgm:t>
    </dgm:pt>
    <dgm:pt modelId="{65C47340-8E7F-4849-9515-83F73A0C5F8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7479D112-FEBE-4FD4-99C3-002D95F9772C}" type="parTrans" cxnId="{8D81141B-40B5-4334-AB5D-631DB03B4C7B}">
      <dgm:prSet custT="1"/>
      <dgm:spPr/>
      <dgm:t>
        <a:bodyPr/>
        <a:lstStyle/>
        <a:p>
          <a:endParaRPr lang="ru-RU" sz="1000"/>
        </a:p>
      </dgm:t>
    </dgm:pt>
    <dgm:pt modelId="{891CEA31-A930-4DC8-9BC8-886F3491EF67}" type="sibTrans" cxnId="{8D81141B-40B5-4334-AB5D-631DB03B4C7B}">
      <dgm:prSet/>
      <dgm:spPr/>
      <dgm:t>
        <a:bodyPr/>
        <a:lstStyle/>
        <a:p>
          <a:endParaRPr lang="ru-RU" sz="1000"/>
        </a:p>
      </dgm:t>
    </dgm:pt>
    <dgm:pt modelId="{C8CF5DB3-87EE-4283-B359-EC3171C3DC8A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0E7A01D7-E025-4F8A-B153-4129CEB48C56}" type="parTrans" cxnId="{12B5060F-90F5-4B4C-AD2A-126377DDC9E9}">
      <dgm:prSet custT="1"/>
      <dgm:spPr/>
      <dgm:t>
        <a:bodyPr/>
        <a:lstStyle/>
        <a:p>
          <a:endParaRPr lang="ru-RU" sz="1000"/>
        </a:p>
      </dgm:t>
    </dgm:pt>
    <dgm:pt modelId="{4CD2B624-6E04-4C0D-B172-66C7C8E7F8F4}" type="sibTrans" cxnId="{12B5060F-90F5-4B4C-AD2A-126377DDC9E9}">
      <dgm:prSet/>
      <dgm:spPr/>
      <dgm:t>
        <a:bodyPr/>
        <a:lstStyle/>
        <a:p>
          <a:endParaRPr lang="ru-RU" sz="1000"/>
        </a:p>
      </dgm:t>
    </dgm:pt>
    <dgm:pt modelId="{396E5D6C-1673-4A2F-8ACD-77C1B48B097C}">
      <dgm:prSet phldrT="[Текст]" custT="1"/>
      <dgm:spPr/>
      <dgm:t>
        <a:bodyPr/>
        <a:lstStyle/>
        <a:p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FBC8EE5A-CC02-4F2D-948A-B85D82C9DD1A}" type="parTrans" cxnId="{F65F4821-1B6D-47F0-A755-6CBC0D73EBD2}">
      <dgm:prSet/>
      <dgm:spPr/>
      <dgm:t>
        <a:bodyPr/>
        <a:lstStyle/>
        <a:p>
          <a:endParaRPr lang="ru-RU" sz="1000"/>
        </a:p>
      </dgm:t>
    </dgm:pt>
    <dgm:pt modelId="{1A905D66-0AE2-49CC-8CC9-EE1D0C848CC8}" type="sibTrans" cxnId="{F65F4821-1B6D-47F0-A755-6CBC0D73EBD2}">
      <dgm:prSet/>
      <dgm:spPr/>
      <dgm:t>
        <a:bodyPr/>
        <a:lstStyle/>
        <a:p>
          <a:endParaRPr lang="ru-RU" sz="1000"/>
        </a:p>
      </dgm:t>
    </dgm:pt>
    <dgm:pt modelId="{EE6933F0-B5B5-4702-A956-5E2A7CC0C02C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D28FDCB-5914-4D7E-ABB2-6F19FAC70D8F}" type="parTrans" cxnId="{17FAF515-45DE-4FA7-A16F-03D6DA890793}">
      <dgm:prSet/>
      <dgm:spPr/>
      <dgm:t>
        <a:bodyPr/>
        <a:lstStyle/>
        <a:p>
          <a:endParaRPr lang="ru-RU" sz="1000"/>
        </a:p>
      </dgm:t>
    </dgm:pt>
    <dgm:pt modelId="{241AB638-334D-4DA2-AD89-5EA123167F3E}" type="sibTrans" cxnId="{17FAF515-45DE-4FA7-A16F-03D6DA890793}">
      <dgm:prSet/>
      <dgm:spPr/>
      <dgm:t>
        <a:bodyPr/>
        <a:lstStyle/>
        <a:p>
          <a:endParaRPr lang="ru-RU" sz="1000"/>
        </a:p>
      </dgm:t>
    </dgm:pt>
    <dgm:pt modelId="{CBBF3B73-8CCE-4A88-B0AC-84D6AD1FD889}">
      <dgm:prSet phldrT="[Текст]" custT="1"/>
      <dgm:spPr/>
      <dgm:t>
        <a:bodyPr/>
        <a:lstStyle/>
        <a:p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3A12D780-B49B-4E5A-BA53-5007B6EF068A}" type="parTrans" cxnId="{56451338-DEE0-4A9F-BDFF-FC39499BA751}">
      <dgm:prSet/>
      <dgm:spPr/>
      <dgm:t>
        <a:bodyPr/>
        <a:lstStyle/>
        <a:p>
          <a:endParaRPr lang="ru-RU" sz="1000"/>
        </a:p>
      </dgm:t>
    </dgm:pt>
    <dgm:pt modelId="{36F757EC-C1E8-41B1-8DB0-F47CCD39A4AA}" type="sibTrans" cxnId="{56451338-DEE0-4A9F-BDFF-FC39499BA751}">
      <dgm:prSet/>
      <dgm:spPr/>
      <dgm:t>
        <a:bodyPr/>
        <a:lstStyle/>
        <a:p>
          <a:endParaRPr lang="ru-RU" sz="1000"/>
        </a:p>
      </dgm:t>
    </dgm:pt>
    <dgm:pt modelId="{7BF437CC-253F-498B-B5DC-69A62FC624B1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gm:t>
    </dgm:pt>
    <dgm:pt modelId="{22544FD9-6F67-44FD-857B-7174B0612C8A}" type="sibTrans" cxnId="{BDC55F93-D25A-41BA-B402-5813B1604EC8}">
      <dgm:prSet/>
      <dgm:spPr/>
      <dgm:t>
        <a:bodyPr/>
        <a:lstStyle/>
        <a:p>
          <a:endParaRPr lang="ru-RU" sz="1000"/>
        </a:p>
      </dgm:t>
    </dgm:pt>
    <dgm:pt modelId="{BEFDB725-FB38-4735-8E35-CA6A497387D5}" type="parTrans" cxnId="{BDC55F93-D25A-41BA-B402-5813B1604EC8}">
      <dgm:prSet custT="1"/>
      <dgm:spPr/>
      <dgm:t>
        <a:bodyPr/>
        <a:lstStyle/>
        <a:p>
          <a:endParaRPr lang="ru-RU" sz="1000"/>
        </a:p>
      </dgm:t>
    </dgm:pt>
    <dgm:pt modelId="{C8868400-E0F6-47F8-B043-3BFB60EFF0AB}" type="pres">
      <dgm:prSet presAssocID="{698C1A61-6485-4142-82D6-B97B71C6D6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EE7F3-A60B-4963-A2EB-9DF8B848DE20}" type="pres">
      <dgm:prSet presAssocID="{698C1A61-6485-4142-82D6-B97B71C6D662}" presName="hierFlow" presStyleCnt="0"/>
      <dgm:spPr/>
    </dgm:pt>
    <dgm:pt modelId="{86B89495-3EE3-4111-B40C-57A9CDB4BEB4}" type="pres">
      <dgm:prSet presAssocID="{698C1A61-6485-4142-82D6-B97B71C6D662}" presName="firstBuf" presStyleCnt="0"/>
      <dgm:spPr/>
    </dgm:pt>
    <dgm:pt modelId="{D04F6D48-D992-4A26-A7BF-82E491549F25}" type="pres">
      <dgm:prSet presAssocID="{698C1A61-6485-4142-82D6-B97B71C6D6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21E7E4B-BAA1-4068-9289-F92EA561F9F2}" type="pres">
      <dgm:prSet presAssocID="{7E386C28-31E9-405F-97C4-073ED78FFC5B}" presName="Name17" presStyleCnt="0"/>
      <dgm:spPr/>
    </dgm:pt>
    <dgm:pt modelId="{883529FA-18BC-45DB-B87B-8933A916A029}" type="pres">
      <dgm:prSet presAssocID="{7E386C28-31E9-405F-97C4-073ED78FFC5B}" presName="level1Shape" presStyleLbl="node0" presStyleIdx="0" presStyleCnt="1" custScaleY="221413" custLinFactNeighborX="13376" custLinFactNeighborY="-590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B6563-7034-49B9-BEE2-0CB6AF9AB68C}" type="pres">
      <dgm:prSet presAssocID="{7E386C28-31E9-405F-97C4-073ED78FFC5B}" presName="hierChild2" presStyleCnt="0"/>
      <dgm:spPr/>
    </dgm:pt>
    <dgm:pt modelId="{B9AD5895-4970-40A8-AED3-1403C9950FF3}" type="pres">
      <dgm:prSet presAssocID="{0381FAC4-3A7D-48D8-997F-4D477FF3BF00}" presName="Name25" presStyleLbl="parChTrans1D2" presStyleIdx="0" presStyleCnt="2"/>
      <dgm:spPr/>
      <dgm:t>
        <a:bodyPr/>
        <a:lstStyle/>
        <a:p>
          <a:endParaRPr lang="ru-RU"/>
        </a:p>
      </dgm:t>
    </dgm:pt>
    <dgm:pt modelId="{A26B4979-39F8-4C24-ABA3-8DCA02345A81}" type="pres">
      <dgm:prSet presAssocID="{0381FAC4-3A7D-48D8-997F-4D477FF3BF0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F396E80-89BF-4AC0-9E28-BF4A16EA0474}" type="pres">
      <dgm:prSet presAssocID="{DF95643C-1518-46F6-840B-04519D88796D}" presName="Name30" presStyleCnt="0"/>
      <dgm:spPr/>
    </dgm:pt>
    <dgm:pt modelId="{433CE074-F497-42BF-A729-AEE7461F7E83}" type="pres">
      <dgm:prSet presAssocID="{DF95643C-1518-46F6-840B-04519D88796D}" presName="level2Shape" presStyleLbl="node2" presStyleIdx="0" presStyleCnt="2" custScaleX="116243" custScaleY="135927" custLinFactNeighborX="27517" custLinFactNeighborY="-37461"/>
      <dgm:spPr/>
      <dgm:t>
        <a:bodyPr/>
        <a:lstStyle/>
        <a:p>
          <a:endParaRPr lang="ru-RU"/>
        </a:p>
      </dgm:t>
    </dgm:pt>
    <dgm:pt modelId="{D0BCA979-AC27-4814-86F2-ACD9CE251B97}" type="pres">
      <dgm:prSet presAssocID="{DF95643C-1518-46F6-840B-04519D88796D}" presName="hierChild3" presStyleCnt="0"/>
      <dgm:spPr/>
    </dgm:pt>
    <dgm:pt modelId="{B864800C-6E4F-4CC2-96F6-B930DEEE0478}" type="pres">
      <dgm:prSet presAssocID="{42284C38-B0ED-4CDF-AB3D-13F7B9E9C3DC}" presName="Name25" presStyleLbl="parChTrans1D3" presStyleIdx="0" presStyleCnt="3"/>
      <dgm:spPr/>
      <dgm:t>
        <a:bodyPr/>
        <a:lstStyle/>
        <a:p>
          <a:endParaRPr lang="ru-RU"/>
        </a:p>
      </dgm:t>
    </dgm:pt>
    <dgm:pt modelId="{8A836D69-8156-446F-A4AC-614224006BE2}" type="pres">
      <dgm:prSet presAssocID="{42284C38-B0ED-4CDF-AB3D-13F7B9E9C3DC}" presName="connTx" presStyleLbl="parChTrans1D3" presStyleIdx="0" presStyleCnt="3"/>
      <dgm:spPr/>
      <dgm:t>
        <a:bodyPr/>
        <a:lstStyle/>
        <a:p>
          <a:endParaRPr lang="ru-RU"/>
        </a:p>
      </dgm:t>
    </dgm:pt>
    <dgm:pt modelId="{7BA48CAC-3C1C-46B7-8AA5-2543F7755863}" type="pres">
      <dgm:prSet presAssocID="{C84BC942-439B-4DBA-BFBF-A687AD122A3D}" presName="Name30" presStyleCnt="0"/>
      <dgm:spPr/>
    </dgm:pt>
    <dgm:pt modelId="{C39C7411-663E-4793-93E4-9C2744B0D20A}" type="pres">
      <dgm:prSet presAssocID="{C84BC942-439B-4DBA-BFBF-A687AD122A3D}" presName="level2Shape" presStyleLbl="node3" presStyleIdx="0" presStyleCnt="3" custScaleX="131225" custLinFactNeighborX="46513" custLinFactNeighborY="-41437"/>
      <dgm:spPr/>
      <dgm:t>
        <a:bodyPr/>
        <a:lstStyle/>
        <a:p>
          <a:endParaRPr lang="ru-RU"/>
        </a:p>
      </dgm:t>
    </dgm:pt>
    <dgm:pt modelId="{3E35B2DE-0C1D-45F3-961D-651D580FF367}" type="pres">
      <dgm:prSet presAssocID="{C84BC942-439B-4DBA-BFBF-A687AD122A3D}" presName="hierChild3" presStyleCnt="0"/>
      <dgm:spPr/>
    </dgm:pt>
    <dgm:pt modelId="{A3933E6E-4FB9-4FEA-B4DD-238F550D65C2}" type="pres">
      <dgm:prSet presAssocID="{BEFDB725-FB38-4735-8E35-CA6A497387D5}" presName="Name25" presStyleLbl="parChTrans1D3" presStyleIdx="1" presStyleCnt="3"/>
      <dgm:spPr/>
      <dgm:t>
        <a:bodyPr/>
        <a:lstStyle/>
        <a:p>
          <a:endParaRPr lang="ru-RU"/>
        </a:p>
      </dgm:t>
    </dgm:pt>
    <dgm:pt modelId="{2ACF6F73-263F-48CC-8588-C87ACA135D39}" type="pres">
      <dgm:prSet presAssocID="{BEFDB725-FB38-4735-8E35-CA6A497387D5}" presName="connTx" presStyleLbl="parChTrans1D3" presStyleIdx="1" presStyleCnt="3"/>
      <dgm:spPr/>
      <dgm:t>
        <a:bodyPr/>
        <a:lstStyle/>
        <a:p>
          <a:endParaRPr lang="ru-RU"/>
        </a:p>
      </dgm:t>
    </dgm:pt>
    <dgm:pt modelId="{732E3749-E2FA-44F5-9939-BC4CD4D44EEA}" type="pres">
      <dgm:prSet presAssocID="{7BF437CC-253F-498B-B5DC-69A62FC624B1}" presName="Name30" presStyleCnt="0"/>
      <dgm:spPr/>
    </dgm:pt>
    <dgm:pt modelId="{FA89C46B-CEFE-4764-9DB3-1D48DF9F2F1D}" type="pres">
      <dgm:prSet presAssocID="{7BF437CC-253F-498B-B5DC-69A62FC624B1}" presName="level2Shape" presStyleLbl="node3" presStyleIdx="1" presStyleCnt="3" custScaleX="131225" custLinFactNeighborX="49157" custLinFactNeighborY="-9755"/>
      <dgm:spPr/>
      <dgm:t>
        <a:bodyPr/>
        <a:lstStyle/>
        <a:p>
          <a:endParaRPr lang="ru-RU"/>
        </a:p>
      </dgm:t>
    </dgm:pt>
    <dgm:pt modelId="{FF422B5E-6101-48A2-98F0-3CBA7C913E45}" type="pres">
      <dgm:prSet presAssocID="{7BF437CC-253F-498B-B5DC-69A62FC624B1}" presName="hierChild3" presStyleCnt="0"/>
      <dgm:spPr/>
    </dgm:pt>
    <dgm:pt modelId="{62CB50F7-72D6-4337-A411-B743CA4FBC83}" type="pres">
      <dgm:prSet presAssocID="{7479D112-FEBE-4FD4-99C3-002D95F9772C}" presName="Name25" presStyleLbl="parChTrans1D2" presStyleIdx="1" presStyleCnt="2"/>
      <dgm:spPr/>
      <dgm:t>
        <a:bodyPr/>
        <a:lstStyle/>
        <a:p>
          <a:endParaRPr lang="ru-RU"/>
        </a:p>
      </dgm:t>
    </dgm:pt>
    <dgm:pt modelId="{8DC32A41-0F8F-47E5-9810-B3B99A4C1330}" type="pres">
      <dgm:prSet presAssocID="{7479D112-FEBE-4FD4-99C3-002D95F977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16BC6315-F759-47A9-86C6-D3B21672F72B}" type="pres">
      <dgm:prSet presAssocID="{65C47340-8E7F-4849-9515-83F73A0C5F8E}" presName="Name30" presStyleCnt="0"/>
      <dgm:spPr/>
    </dgm:pt>
    <dgm:pt modelId="{C11A1F55-0E55-4A73-9E11-F0A66764CDF0}" type="pres">
      <dgm:prSet presAssocID="{65C47340-8E7F-4849-9515-83F73A0C5F8E}" presName="level2Shape" presStyleLbl="node2" presStyleIdx="1" presStyleCnt="2" custScaleX="123707" custScaleY="144734" custLinFactNeighborX="23785" custLinFactNeighborY="-10858"/>
      <dgm:spPr/>
      <dgm:t>
        <a:bodyPr/>
        <a:lstStyle/>
        <a:p>
          <a:endParaRPr lang="ru-RU"/>
        </a:p>
      </dgm:t>
    </dgm:pt>
    <dgm:pt modelId="{42D48FB5-5555-49E2-95AC-42949A43CD7B}" type="pres">
      <dgm:prSet presAssocID="{65C47340-8E7F-4849-9515-83F73A0C5F8E}" presName="hierChild3" presStyleCnt="0"/>
      <dgm:spPr/>
    </dgm:pt>
    <dgm:pt modelId="{7573FD51-C06A-47DF-96F6-59A16883A124}" type="pres">
      <dgm:prSet presAssocID="{0E7A01D7-E025-4F8A-B153-4129CEB48C56}" presName="Name25" presStyleLbl="parChTrans1D3" presStyleIdx="2" presStyleCnt="3"/>
      <dgm:spPr/>
      <dgm:t>
        <a:bodyPr/>
        <a:lstStyle/>
        <a:p>
          <a:endParaRPr lang="ru-RU"/>
        </a:p>
      </dgm:t>
    </dgm:pt>
    <dgm:pt modelId="{CAD350D9-08A8-43FE-8E30-EC7CD6B57AF3}" type="pres">
      <dgm:prSet presAssocID="{0E7A01D7-E025-4F8A-B153-4129CEB48C56}" presName="connTx" presStyleLbl="parChTrans1D3" presStyleIdx="2" presStyleCnt="3"/>
      <dgm:spPr/>
      <dgm:t>
        <a:bodyPr/>
        <a:lstStyle/>
        <a:p>
          <a:endParaRPr lang="ru-RU"/>
        </a:p>
      </dgm:t>
    </dgm:pt>
    <dgm:pt modelId="{B1A8EDED-46CC-4EC3-AB78-D7E1E06252D1}" type="pres">
      <dgm:prSet presAssocID="{C8CF5DB3-87EE-4283-B359-EC3171C3DC8A}" presName="Name30" presStyleCnt="0"/>
      <dgm:spPr/>
    </dgm:pt>
    <dgm:pt modelId="{2B2B8252-3AB4-46DF-8E89-C75BF95E20BA}" type="pres">
      <dgm:prSet presAssocID="{C8CF5DB3-87EE-4283-B359-EC3171C3DC8A}" presName="level2Shape" presStyleLbl="node3" presStyleIdx="2" presStyleCnt="3" custScaleX="135650" custLinFactNeighborX="35901" custLinFactNeighborY="16845"/>
      <dgm:spPr/>
      <dgm:t>
        <a:bodyPr/>
        <a:lstStyle/>
        <a:p>
          <a:endParaRPr lang="ru-RU"/>
        </a:p>
      </dgm:t>
    </dgm:pt>
    <dgm:pt modelId="{991BCA13-674B-4A03-8D0B-E63DD383C131}" type="pres">
      <dgm:prSet presAssocID="{C8CF5DB3-87EE-4283-B359-EC3171C3DC8A}" presName="hierChild3" presStyleCnt="0"/>
      <dgm:spPr/>
    </dgm:pt>
    <dgm:pt modelId="{CABDF658-EB2A-4237-B27A-0FB4D0AA2659}" type="pres">
      <dgm:prSet presAssocID="{698C1A61-6485-4142-82D6-B97B71C6D662}" presName="bgShapesFlow" presStyleCnt="0"/>
      <dgm:spPr/>
    </dgm:pt>
    <dgm:pt modelId="{3BE9DB9C-8869-470A-90E0-4C87C4324244}" type="pres">
      <dgm:prSet presAssocID="{396E5D6C-1673-4A2F-8ACD-77C1B48B097C}" presName="rectComp" presStyleCnt="0"/>
      <dgm:spPr/>
    </dgm:pt>
    <dgm:pt modelId="{F980157E-2981-4832-B3A8-0BB225AEBB05}" type="pres">
      <dgm:prSet presAssocID="{396E5D6C-1673-4A2F-8ACD-77C1B48B097C}" presName="bgRect" presStyleLbl="bgShp" presStyleIdx="0" presStyleCnt="3" custScaleX="121171"/>
      <dgm:spPr/>
      <dgm:t>
        <a:bodyPr/>
        <a:lstStyle/>
        <a:p>
          <a:endParaRPr lang="ru-RU"/>
        </a:p>
      </dgm:t>
    </dgm:pt>
    <dgm:pt modelId="{A8F59182-69F3-4E3F-9782-8568B1E87E17}" type="pres">
      <dgm:prSet presAssocID="{396E5D6C-1673-4A2F-8ACD-77C1B48B097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311DFF-3C64-48B6-B1C6-42A011E3114F}" type="pres">
      <dgm:prSet presAssocID="{396E5D6C-1673-4A2F-8ACD-77C1B48B097C}" presName="spComp" presStyleCnt="0"/>
      <dgm:spPr/>
    </dgm:pt>
    <dgm:pt modelId="{B5175DE0-03CE-42EF-A57A-81E20EB247E2}" type="pres">
      <dgm:prSet presAssocID="{396E5D6C-1673-4A2F-8ACD-77C1B48B097C}" presName="hSp" presStyleCnt="0"/>
      <dgm:spPr/>
    </dgm:pt>
    <dgm:pt modelId="{9C494AAF-9F74-4876-8DAA-FF7743CE1DBD}" type="pres">
      <dgm:prSet presAssocID="{EE6933F0-B5B5-4702-A956-5E2A7CC0C02C}" presName="rectComp" presStyleCnt="0"/>
      <dgm:spPr/>
    </dgm:pt>
    <dgm:pt modelId="{5EB8742B-D4C2-4835-9ADA-CB1EED58C269}" type="pres">
      <dgm:prSet presAssocID="{EE6933F0-B5B5-4702-A956-5E2A7CC0C02C}" presName="bgRect" presStyleLbl="bgShp" presStyleIdx="1" presStyleCnt="3" custScaleX="117937" custLinFactNeighborX="-441"/>
      <dgm:spPr/>
      <dgm:t>
        <a:bodyPr/>
        <a:lstStyle/>
        <a:p>
          <a:endParaRPr lang="ru-RU"/>
        </a:p>
      </dgm:t>
    </dgm:pt>
    <dgm:pt modelId="{C9D78E2B-F8AF-41F3-B43A-DB9856E9E5D5}" type="pres">
      <dgm:prSet presAssocID="{EE6933F0-B5B5-4702-A956-5E2A7CC0C02C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4A781-C856-4EF1-AD9A-D8DBB82B0B43}" type="pres">
      <dgm:prSet presAssocID="{EE6933F0-B5B5-4702-A956-5E2A7CC0C02C}" presName="spComp" presStyleCnt="0"/>
      <dgm:spPr/>
    </dgm:pt>
    <dgm:pt modelId="{CB1FF411-FEAB-4508-B4FF-221C5F3D2BBA}" type="pres">
      <dgm:prSet presAssocID="{EE6933F0-B5B5-4702-A956-5E2A7CC0C02C}" presName="hSp" presStyleCnt="0"/>
      <dgm:spPr/>
    </dgm:pt>
    <dgm:pt modelId="{8575D5C6-653B-4DC6-95B9-57DF1B699EE3}" type="pres">
      <dgm:prSet presAssocID="{CBBF3B73-8CCE-4A88-B0AC-84D6AD1FD889}" presName="rectComp" presStyleCnt="0"/>
      <dgm:spPr/>
    </dgm:pt>
    <dgm:pt modelId="{6E50FD0A-8714-4ED0-8EC8-3070219DC1D3}" type="pres">
      <dgm:prSet presAssocID="{CBBF3B73-8CCE-4A88-B0AC-84D6AD1FD889}" presName="bgRect" presStyleLbl="bgShp" presStyleIdx="2" presStyleCnt="3" custScaleX="139287" custLinFactNeighborX="4820"/>
      <dgm:spPr/>
      <dgm:t>
        <a:bodyPr/>
        <a:lstStyle/>
        <a:p>
          <a:endParaRPr lang="ru-RU"/>
        </a:p>
      </dgm:t>
    </dgm:pt>
    <dgm:pt modelId="{D977D59E-10DA-4A23-B23B-9E54C2509AFA}" type="pres">
      <dgm:prSet presAssocID="{CBBF3B73-8CCE-4A88-B0AC-84D6AD1FD88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620D94-0395-4080-980E-BA30D090F649}" type="presOf" srcId="{65C47340-8E7F-4849-9515-83F73A0C5F8E}" destId="{C11A1F55-0E55-4A73-9E11-F0A66764CDF0}" srcOrd="0" destOrd="0" presId="urn:microsoft.com/office/officeart/2005/8/layout/hierarchy5"/>
    <dgm:cxn modelId="{D6A057D7-7F46-49BB-8D2F-4C3778C1ADA4}" type="presOf" srcId="{0E7A01D7-E025-4F8A-B153-4129CEB48C56}" destId="{CAD350D9-08A8-43FE-8E30-EC7CD6B57AF3}" srcOrd="1" destOrd="0" presId="urn:microsoft.com/office/officeart/2005/8/layout/hierarchy5"/>
    <dgm:cxn modelId="{12B5060F-90F5-4B4C-AD2A-126377DDC9E9}" srcId="{65C47340-8E7F-4849-9515-83F73A0C5F8E}" destId="{C8CF5DB3-87EE-4283-B359-EC3171C3DC8A}" srcOrd="0" destOrd="0" parTransId="{0E7A01D7-E025-4F8A-B153-4129CEB48C56}" sibTransId="{4CD2B624-6E04-4C0D-B172-66C7C8E7F8F4}"/>
    <dgm:cxn modelId="{1ED0CF36-3577-4F39-B401-EE035E1BF24D}" type="presOf" srcId="{396E5D6C-1673-4A2F-8ACD-77C1B48B097C}" destId="{A8F59182-69F3-4E3F-9782-8568B1E87E17}" srcOrd="1" destOrd="0" presId="urn:microsoft.com/office/officeart/2005/8/layout/hierarchy5"/>
    <dgm:cxn modelId="{4D3557C7-A3BC-4344-ADC1-5C8E23398043}" type="presOf" srcId="{42284C38-B0ED-4CDF-AB3D-13F7B9E9C3DC}" destId="{8A836D69-8156-446F-A4AC-614224006BE2}" srcOrd="1" destOrd="0" presId="urn:microsoft.com/office/officeart/2005/8/layout/hierarchy5"/>
    <dgm:cxn modelId="{DB54A3A9-F178-44D9-9B43-AFC9B01C665A}" type="presOf" srcId="{7E386C28-31E9-405F-97C4-073ED78FFC5B}" destId="{883529FA-18BC-45DB-B87B-8933A916A029}" srcOrd="0" destOrd="0" presId="urn:microsoft.com/office/officeart/2005/8/layout/hierarchy5"/>
    <dgm:cxn modelId="{8D81141B-40B5-4334-AB5D-631DB03B4C7B}" srcId="{7E386C28-31E9-405F-97C4-073ED78FFC5B}" destId="{65C47340-8E7F-4849-9515-83F73A0C5F8E}" srcOrd="1" destOrd="0" parTransId="{7479D112-FEBE-4FD4-99C3-002D95F9772C}" sibTransId="{891CEA31-A930-4DC8-9BC8-886F3491EF67}"/>
    <dgm:cxn modelId="{9FA21042-E53C-4DE4-B5FE-E11FEC4AC140}" srcId="{7E386C28-31E9-405F-97C4-073ED78FFC5B}" destId="{DF95643C-1518-46F6-840B-04519D88796D}" srcOrd="0" destOrd="0" parTransId="{0381FAC4-3A7D-48D8-997F-4D477FF3BF00}" sibTransId="{82FA6387-4311-442C-898A-C3A0B443565B}"/>
    <dgm:cxn modelId="{524794B1-EF9C-4AFF-B6CE-F2D2B7C660FF}" type="presOf" srcId="{DF95643C-1518-46F6-840B-04519D88796D}" destId="{433CE074-F497-42BF-A729-AEE7461F7E83}" srcOrd="0" destOrd="0" presId="urn:microsoft.com/office/officeart/2005/8/layout/hierarchy5"/>
    <dgm:cxn modelId="{97B24317-C606-457C-A261-F31D7AF04329}" type="presOf" srcId="{EE6933F0-B5B5-4702-A956-5E2A7CC0C02C}" destId="{C9D78E2B-F8AF-41F3-B43A-DB9856E9E5D5}" srcOrd="1" destOrd="0" presId="urn:microsoft.com/office/officeart/2005/8/layout/hierarchy5"/>
    <dgm:cxn modelId="{634BACA7-5665-4C65-9808-D594DCD2502B}" srcId="{698C1A61-6485-4142-82D6-B97B71C6D662}" destId="{7E386C28-31E9-405F-97C4-073ED78FFC5B}" srcOrd="0" destOrd="0" parTransId="{978E1F74-D7C6-4713-BE4D-13C02A6FCEE2}" sibTransId="{C438C95C-BAAE-4C7C-AB1B-48A4E04EADFB}"/>
    <dgm:cxn modelId="{7EBC4DA2-6E2D-4A9F-AA7B-CAFC23A394E6}" type="presOf" srcId="{CBBF3B73-8CCE-4A88-B0AC-84D6AD1FD889}" destId="{D977D59E-10DA-4A23-B23B-9E54C2509AFA}" srcOrd="1" destOrd="0" presId="urn:microsoft.com/office/officeart/2005/8/layout/hierarchy5"/>
    <dgm:cxn modelId="{2D811435-1584-43DD-BD4F-847F2D50F458}" type="presOf" srcId="{BEFDB725-FB38-4735-8E35-CA6A497387D5}" destId="{2ACF6F73-263F-48CC-8588-C87ACA135D39}" srcOrd="1" destOrd="0" presId="urn:microsoft.com/office/officeart/2005/8/layout/hierarchy5"/>
    <dgm:cxn modelId="{D534ED47-6A91-428A-9E8B-B066F3D8FEA9}" type="presOf" srcId="{42284C38-B0ED-4CDF-AB3D-13F7B9E9C3DC}" destId="{B864800C-6E4F-4CC2-96F6-B930DEEE0478}" srcOrd="0" destOrd="0" presId="urn:microsoft.com/office/officeart/2005/8/layout/hierarchy5"/>
    <dgm:cxn modelId="{566B74DC-0968-45CA-B237-04844FFE9982}" type="presOf" srcId="{396E5D6C-1673-4A2F-8ACD-77C1B48B097C}" destId="{F980157E-2981-4832-B3A8-0BB225AEBB05}" srcOrd="0" destOrd="0" presId="urn:microsoft.com/office/officeart/2005/8/layout/hierarchy5"/>
    <dgm:cxn modelId="{239ABD7A-9A5E-4559-974D-A44EF88C5900}" type="presOf" srcId="{C8CF5DB3-87EE-4283-B359-EC3171C3DC8A}" destId="{2B2B8252-3AB4-46DF-8E89-C75BF95E20BA}" srcOrd="0" destOrd="0" presId="urn:microsoft.com/office/officeart/2005/8/layout/hierarchy5"/>
    <dgm:cxn modelId="{06C03B82-2ACD-47AC-838A-8BE9AD6369FB}" type="presOf" srcId="{0E7A01D7-E025-4F8A-B153-4129CEB48C56}" destId="{7573FD51-C06A-47DF-96F6-59A16883A124}" srcOrd="0" destOrd="0" presId="urn:microsoft.com/office/officeart/2005/8/layout/hierarchy5"/>
    <dgm:cxn modelId="{E5D395CC-D075-4DC8-B6C2-1CB0BF42EAEF}" type="presOf" srcId="{CBBF3B73-8CCE-4A88-B0AC-84D6AD1FD889}" destId="{6E50FD0A-8714-4ED0-8EC8-3070219DC1D3}" srcOrd="0" destOrd="0" presId="urn:microsoft.com/office/officeart/2005/8/layout/hierarchy5"/>
    <dgm:cxn modelId="{71BBDAA5-325A-4E82-BFA1-293047A0F379}" srcId="{DF95643C-1518-46F6-840B-04519D88796D}" destId="{C84BC942-439B-4DBA-BFBF-A687AD122A3D}" srcOrd="0" destOrd="0" parTransId="{42284C38-B0ED-4CDF-AB3D-13F7B9E9C3DC}" sibTransId="{010B504E-1F09-481D-8C25-7713E8B5A0CE}"/>
    <dgm:cxn modelId="{E555DB5B-81E1-4AB4-9115-62B5ED794855}" type="presOf" srcId="{C84BC942-439B-4DBA-BFBF-A687AD122A3D}" destId="{C39C7411-663E-4793-93E4-9C2744B0D20A}" srcOrd="0" destOrd="0" presId="urn:microsoft.com/office/officeart/2005/8/layout/hierarchy5"/>
    <dgm:cxn modelId="{56451338-DEE0-4A9F-BDFF-FC39499BA751}" srcId="{698C1A61-6485-4142-82D6-B97B71C6D662}" destId="{CBBF3B73-8CCE-4A88-B0AC-84D6AD1FD889}" srcOrd="3" destOrd="0" parTransId="{3A12D780-B49B-4E5A-BA53-5007B6EF068A}" sibTransId="{36F757EC-C1E8-41B1-8DB0-F47CCD39A4AA}"/>
    <dgm:cxn modelId="{4A5DBA1E-53FA-42E1-AD8B-7AE3B9264C4C}" type="presOf" srcId="{EE6933F0-B5B5-4702-A956-5E2A7CC0C02C}" destId="{5EB8742B-D4C2-4835-9ADA-CB1EED58C269}" srcOrd="0" destOrd="0" presId="urn:microsoft.com/office/officeart/2005/8/layout/hierarchy5"/>
    <dgm:cxn modelId="{F65F4821-1B6D-47F0-A755-6CBC0D73EBD2}" srcId="{698C1A61-6485-4142-82D6-B97B71C6D662}" destId="{396E5D6C-1673-4A2F-8ACD-77C1B48B097C}" srcOrd="1" destOrd="0" parTransId="{FBC8EE5A-CC02-4F2D-948A-B85D82C9DD1A}" sibTransId="{1A905D66-0AE2-49CC-8CC9-EE1D0C848CC8}"/>
    <dgm:cxn modelId="{BD0F60B2-0C2A-4BAF-A3FC-34E7798A3493}" type="presOf" srcId="{0381FAC4-3A7D-48D8-997F-4D477FF3BF00}" destId="{B9AD5895-4970-40A8-AED3-1403C9950FF3}" srcOrd="0" destOrd="0" presId="urn:microsoft.com/office/officeart/2005/8/layout/hierarchy5"/>
    <dgm:cxn modelId="{F0CC39CB-3EE7-4FCB-BC68-93C2FF4E2546}" type="presOf" srcId="{BEFDB725-FB38-4735-8E35-CA6A497387D5}" destId="{A3933E6E-4FB9-4FEA-B4DD-238F550D65C2}" srcOrd="0" destOrd="0" presId="urn:microsoft.com/office/officeart/2005/8/layout/hierarchy5"/>
    <dgm:cxn modelId="{BDC55F93-D25A-41BA-B402-5813B1604EC8}" srcId="{DF95643C-1518-46F6-840B-04519D88796D}" destId="{7BF437CC-253F-498B-B5DC-69A62FC624B1}" srcOrd="1" destOrd="0" parTransId="{BEFDB725-FB38-4735-8E35-CA6A497387D5}" sibTransId="{22544FD9-6F67-44FD-857B-7174B0612C8A}"/>
    <dgm:cxn modelId="{2B5A601F-F25B-4635-AB61-375F913FF7CF}" type="presOf" srcId="{0381FAC4-3A7D-48D8-997F-4D477FF3BF00}" destId="{A26B4979-39F8-4C24-ABA3-8DCA02345A81}" srcOrd="1" destOrd="0" presId="urn:microsoft.com/office/officeart/2005/8/layout/hierarchy5"/>
    <dgm:cxn modelId="{A4D5E8E4-0391-41BD-9EA6-23B98B89EC61}" type="presOf" srcId="{7479D112-FEBE-4FD4-99C3-002D95F9772C}" destId="{8DC32A41-0F8F-47E5-9810-B3B99A4C1330}" srcOrd="1" destOrd="0" presId="urn:microsoft.com/office/officeart/2005/8/layout/hierarchy5"/>
    <dgm:cxn modelId="{5610E422-BB5D-436D-906B-E0FC351A88DB}" type="presOf" srcId="{698C1A61-6485-4142-82D6-B97B71C6D662}" destId="{C8868400-E0F6-47F8-B043-3BFB60EFF0AB}" srcOrd="0" destOrd="0" presId="urn:microsoft.com/office/officeart/2005/8/layout/hierarchy5"/>
    <dgm:cxn modelId="{17FAF515-45DE-4FA7-A16F-03D6DA890793}" srcId="{698C1A61-6485-4142-82D6-B97B71C6D662}" destId="{EE6933F0-B5B5-4702-A956-5E2A7CC0C02C}" srcOrd="2" destOrd="0" parTransId="{3D28FDCB-5914-4D7E-ABB2-6F19FAC70D8F}" sibTransId="{241AB638-334D-4DA2-AD89-5EA123167F3E}"/>
    <dgm:cxn modelId="{52C7EBC0-926E-4B43-BB66-80BF484036EE}" type="presOf" srcId="{7479D112-FEBE-4FD4-99C3-002D95F9772C}" destId="{62CB50F7-72D6-4337-A411-B743CA4FBC83}" srcOrd="0" destOrd="0" presId="urn:microsoft.com/office/officeart/2005/8/layout/hierarchy5"/>
    <dgm:cxn modelId="{646238CA-C46A-438E-BD14-A7415440A5E4}" type="presOf" srcId="{7BF437CC-253F-498B-B5DC-69A62FC624B1}" destId="{FA89C46B-CEFE-4764-9DB3-1D48DF9F2F1D}" srcOrd="0" destOrd="0" presId="urn:microsoft.com/office/officeart/2005/8/layout/hierarchy5"/>
    <dgm:cxn modelId="{AE3FE721-9C54-4952-B464-890EA9364781}" type="presParOf" srcId="{C8868400-E0F6-47F8-B043-3BFB60EFF0AB}" destId="{8FFEE7F3-A60B-4963-A2EB-9DF8B848DE20}" srcOrd="0" destOrd="0" presId="urn:microsoft.com/office/officeart/2005/8/layout/hierarchy5"/>
    <dgm:cxn modelId="{893EF69B-D014-4042-8D6C-28C481D14AF6}" type="presParOf" srcId="{8FFEE7F3-A60B-4963-A2EB-9DF8B848DE20}" destId="{86B89495-3EE3-4111-B40C-57A9CDB4BEB4}" srcOrd="0" destOrd="0" presId="urn:microsoft.com/office/officeart/2005/8/layout/hierarchy5"/>
    <dgm:cxn modelId="{67123456-5A34-43D0-B6ED-A35DEE9DCEC8}" type="presParOf" srcId="{8FFEE7F3-A60B-4963-A2EB-9DF8B848DE20}" destId="{D04F6D48-D992-4A26-A7BF-82E491549F25}" srcOrd="1" destOrd="0" presId="urn:microsoft.com/office/officeart/2005/8/layout/hierarchy5"/>
    <dgm:cxn modelId="{99589927-1729-4E57-8797-1C203154BB74}" type="presParOf" srcId="{D04F6D48-D992-4A26-A7BF-82E491549F25}" destId="{721E7E4B-BAA1-4068-9289-F92EA561F9F2}" srcOrd="0" destOrd="0" presId="urn:microsoft.com/office/officeart/2005/8/layout/hierarchy5"/>
    <dgm:cxn modelId="{D9F4C07D-8806-4801-A7F7-8C27B7D629C3}" type="presParOf" srcId="{721E7E4B-BAA1-4068-9289-F92EA561F9F2}" destId="{883529FA-18BC-45DB-B87B-8933A916A029}" srcOrd="0" destOrd="0" presId="urn:microsoft.com/office/officeart/2005/8/layout/hierarchy5"/>
    <dgm:cxn modelId="{4650DA86-2091-405A-89D4-00D19BFE43B0}" type="presParOf" srcId="{721E7E4B-BAA1-4068-9289-F92EA561F9F2}" destId="{1BCB6563-7034-49B9-BEE2-0CB6AF9AB68C}" srcOrd="1" destOrd="0" presId="urn:microsoft.com/office/officeart/2005/8/layout/hierarchy5"/>
    <dgm:cxn modelId="{C90580F6-B70E-4864-B7FF-D633E204C9B0}" type="presParOf" srcId="{1BCB6563-7034-49B9-BEE2-0CB6AF9AB68C}" destId="{B9AD5895-4970-40A8-AED3-1403C9950FF3}" srcOrd="0" destOrd="0" presId="urn:microsoft.com/office/officeart/2005/8/layout/hierarchy5"/>
    <dgm:cxn modelId="{D947C0D0-BE56-4E8F-BBA5-51E7EF2AB92E}" type="presParOf" srcId="{B9AD5895-4970-40A8-AED3-1403C9950FF3}" destId="{A26B4979-39F8-4C24-ABA3-8DCA02345A81}" srcOrd="0" destOrd="0" presId="urn:microsoft.com/office/officeart/2005/8/layout/hierarchy5"/>
    <dgm:cxn modelId="{98C4B178-66C5-4CD2-859D-21842DBA5CDD}" type="presParOf" srcId="{1BCB6563-7034-49B9-BEE2-0CB6AF9AB68C}" destId="{0F396E80-89BF-4AC0-9E28-BF4A16EA0474}" srcOrd="1" destOrd="0" presId="urn:microsoft.com/office/officeart/2005/8/layout/hierarchy5"/>
    <dgm:cxn modelId="{45F07196-E18A-45F0-9D0B-C0F4701AB2E9}" type="presParOf" srcId="{0F396E80-89BF-4AC0-9E28-BF4A16EA0474}" destId="{433CE074-F497-42BF-A729-AEE7461F7E83}" srcOrd="0" destOrd="0" presId="urn:microsoft.com/office/officeart/2005/8/layout/hierarchy5"/>
    <dgm:cxn modelId="{F0BE62B8-3A48-4415-B533-7DE4212964A0}" type="presParOf" srcId="{0F396E80-89BF-4AC0-9E28-BF4A16EA0474}" destId="{D0BCA979-AC27-4814-86F2-ACD9CE251B97}" srcOrd="1" destOrd="0" presId="urn:microsoft.com/office/officeart/2005/8/layout/hierarchy5"/>
    <dgm:cxn modelId="{6FDBDC07-8E3C-4649-97D1-B17F4363B3B0}" type="presParOf" srcId="{D0BCA979-AC27-4814-86F2-ACD9CE251B97}" destId="{B864800C-6E4F-4CC2-96F6-B930DEEE0478}" srcOrd="0" destOrd="0" presId="urn:microsoft.com/office/officeart/2005/8/layout/hierarchy5"/>
    <dgm:cxn modelId="{3A0BED50-712C-4461-ADCD-C611C49D79DB}" type="presParOf" srcId="{B864800C-6E4F-4CC2-96F6-B930DEEE0478}" destId="{8A836D69-8156-446F-A4AC-614224006BE2}" srcOrd="0" destOrd="0" presId="urn:microsoft.com/office/officeart/2005/8/layout/hierarchy5"/>
    <dgm:cxn modelId="{5F37098A-0D30-46B1-8C86-E3623960C963}" type="presParOf" srcId="{D0BCA979-AC27-4814-86F2-ACD9CE251B97}" destId="{7BA48CAC-3C1C-46B7-8AA5-2543F7755863}" srcOrd="1" destOrd="0" presId="urn:microsoft.com/office/officeart/2005/8/layout/hierarchy5"/>
    <dgm:cxn modelId="{B20E536F-557B-4DA4-9699-29AC36AAEBB1}" type="presParOf" srcId="{7BA48CAC-3C1C-46B7-8AA5-2543F7755863}" destId="{C39C7411-663E-4793-93E4-9C2744B0D20A}" srcOrd="0" destOrd="0" presId="urn:microsoft.com/office/officeart/2005/8/layout/hierarchy5"/>
    <dgm:cxn modelId="{FEB3202A-C755-4744-B9FD-1C4A6EC8E175}" type="presParOf" srcId="{7BA48CAC-3C1C-46B7-8AA5-2543F7755863}" destId="{3E35B2DE-0C1D-45F3-961D-651D580FF367}" srcOrd="1" destOrd="0" presId="urn:microsoft.com/office/officeart/2005/8/layout/hierarchy5"/>
    <dgm:cxn modelId="{27BF77AF-E34E-482F-A45F-F3623A67CEF3}" type="presParOf" srcId="{D0BCA979-AC27-4814-86F2-ACD9CE251B97}" destId="{A3933E6E-4FB9-4FEA-B4DD-238F550D65C2}" srcOrd="2" destOrd="0" presId="urn:microsoft.com/office/officeart/2005/8/layout/hierarchy5"/>
    <dgm:cxn modelId="{999A85A6-4003-4F94-A55E-0DBC76854D7C}" type="presParOf" srcId="{A3933E6E-4FB9-4FEA-B4DD-238F550D65C2}" destId="{2ACF6F73-263F-48CC-8588-C87ACA135D39}" srcOrd="0" destOrd="0" presId="urn:microsoft.com/office/officeart/2005/8/layout/hierarchy5"/>
    <dgm:cxn modelId="{E26D442A-7790-4526-B65E-4F2B0D09245F}" type="presParOf" srcId="{D0BCA979-AC27-4814-86F2-ACD9CE251B97}" destId="{732E3749-E2FA-44F5-9939-BC4CD4D44EEA}" srcOrd="3" destOrd="0" presId="urn:microsoft.com/office/officeart/2005/8/layout/hierarchy5"/>
    <dgm:cxn modelId="{8929BC0C-E9AE-4B02-8A51-381371B24AC8}" type="presParOf" srcId="{732E3749-E2FA-44F5-9939-BC4CD4D44EEA}" destId="{FA89C46B-CEFE-4764-9DB3-1D48DF9F2F1D}" srcOrd="0" destOrd="0" presId="urn:microsoft.com/office/officeart/2005/8/layout/hierarchy5"/>
    <dgm:cxn modelId="{15847AEF-DAA5-4C8A-B027-B31EEE1B3B10}" type="presParOf" srcId="{732E3749-E2FA-44F5-9939-BC4CD4D44EEA}" destId="{FF422B5E-6101-48A2-98F0-3CBA7C913E45}" srcOrd="1" destOrd="0" presId="urn:microsoft.com/office/officeart/2005/8/layout/hierarchy5"/>
    <dgm:cxn modelId="{74FD0853-8A7F-4D4C-857C-59D6C32045D8}" type="presParOf" srcId="{1BCB6563-7034-49B9-BEE2-0CB6AF9AB68C}" destId="{62CB50F7-72D6-4337-A411-B743CA4FBC83}" srcOrd="2" destOrd="0" presId="urn:microsoft.com/office/officeart/2005/8/layout/hierarchy5"/>
    <dgm:cxn modelId="{C969837C-C8CC-43FF-90C7-CD323375D838}" type="presParOf" srcId="{62CB50F7-72D6-4337-A411-B743CA4FBC83}" destId="{8DC32A41-0F8F-47E5-9810-B3B99A4C1330}" srcOrd="0" destOrd="0" presId="urn:microsoft.com/office/officeart/2005/8/layout/hierarchy5"/>
    <dgm:cxn modelId="{E68EDA29-47D5-4D42-B234-CD01E801D3C1}" type="presParOf" srcId="{1BCB6563-7034-49B9-BEE2-0CB6AF9AB68C}" destId="{16BC6315-F759-47A9-86C6-D3B21672F72B}" srcOrd="3" destOrd="0" presId="urn:microsoft.com/office/officeart/2005/8/layout/hierarchy5"/>
    <dgm:cxn modelId="{CA546CEE-36F2-40D4-A029-C0414E2A8AB2}" type="presParOf" srcId="{16BC6315-F759-47A9-86C6-D3B21672F72B}" destId="{C11A1F55-0E55-4A73-9E11-F0A66764CDF0}" srcOrd="0" destOrd="0" presId="urn:microsoft.com/office/officeart/2005/8/layout/hierarchy5"/>
    <dgm:cxn modelId="{AEAA0600-2007-410F-A68E-619D82AA7E55}" type="presParOf" srcId="{16BC6315-F759-47A9-86C6-D3B21672F72B}" destId="{42D48FB5-5555-49E2-95AC-42949A43CD7B}" srcOrd="1" destOrd="0" presId="urn:microsoft.com/office/officeart/2005/8/layout/hierarchy5"/>
    <dgm:cxn modelId="{891732D3-F745-472E-BC8F-65AF04D24AD1}" type="presParOf" srcId="{42D48FB5-5555-49E2-95AC-42949A43CD7B}" destId="{7573FD51-C06A-47DF-96F6-59A16883A124}" srcOrd="0" destOrd="0" presId="urn:microsoft.com/office/officeart/2005/8/layout/hierarchy5"/>
    <dgm:cxn modelId="{04AAB249-F4D4-4E9A-9E0A-38A551EA002E}" type="presParOf" srcId="{7573FD51-C06A-47DF-96F6-59A16883A124}" destId="{CAD350D9-08A8-43FE-8E30-EC7CD6B57AF3}" srcOrd="0" destOrd="0" presId="urn:microsoft.com/office/officeart/2005/8/layout/hierarchy5"/>
    <dgm:cxn modelId="{8B5C5DCF-34C7-4EA3-9AB1-08F2D6A2FA1E}" type="presParOf" srcId="{42D48FB5-5555-49E2-95AC-42949A43CD7B}" destId="{B1A8EDED-46CC-4EC3-AB78-D7E1E06252D1}" srcOrd="1" destOrd="0" presId="urn:microsoft.com/office/officeart/2005/8/layout/hierarchy5"/>
    <dgm:cxn modelId="{C389952E-B6EC-4104-B7F0-B9827B76747D}" type="presParOf" srcId="{B1A8EDED-46CC-4EC3-AB78-D7E1E06252D1}" destId="{2B2B8252-3AB4-46DF-8E89-C75BF95E20BA}" srcOrd="0" destOrd="0" presId="urn:microsoft.com/office/officeart/2005/8/layout/hierarchy5"/>
    <dgm:cxn modelId="{BBCCCF81-3821-438C-8394-3E57D5ABB629}" type="presParOf" srcId="{B1A8EDED-46CC-4EC3-AB78-D7E1E06252D1}" destId="{991BCA13-674B-4A03-8D0B-E63DD383C131}" srcOrd="1" destOrd="0" presId="urn:microsoft.com/office/officeart/2005/8/layout/hierarchy5"/>
    <dgm:cxn modelId="{0A2D9581-D717-4719-81A5-DCE5EF20AFCA}" type="presParOf" srcId="{C8868400-E0F6-47F8-B043-3BFB60EFF0AB}" destId="{CABDF658-EB2A-4237-B27A-0FB4D0AA2659}" srcOrd="1" destOrd="0" presId="urn:microsoft.com/office/officeart/2005/8/layout/hierarchy5"/>
    <dgm:cxn modelId="{0C650D69-223B-46E3-A728-1AA0EB0B8254}" type="presParOf" srcId="{CABDF658-EB2A-4237-B27A-0FB4D0AA2659}" destId="{3BE9DB9C-8869-470A-90E0-4C87C4324244}" srcOrd="0" destOrd="0" presId="urn:microsoft.com/office/officeart/2005/8/layout/hierarchy5"/>
    <dgm:cxn modelId="{95FB0271-FEC2-4BEA-BAF5-0F151B90466A}" type="presParOf" srcId="{3BE9DB9C-8869-470A-90E0-4C87C4324244}" destId="{F980157E-2981-4832-B3A8-0BB225AEBB05}" srcOrd="0" destOrd="0" presId="urn:microsoft.com/office/officeart/2005/8/layout/hierarchy5"/>
    <dgm:cxn modelId="{4629EF6C-FC8F-4EB4-89A0-64110194DBBB}" type="presParOf" srcId="{3BE9DB9C-8869-470A-90E0-4C87C4324244}" destId="{A8F59182-69F3-4E3F-9782-8568B1E87E17}" srcOrd="1" destOrd="0" presId="urn:microsoft.com/office/officeart/2005/8/layout/hierarchy5"/>
    <dgm:cxn modelId="{5C64099F-CC1C-430F-BB92-E0958EDFCAF7}" type="presParOf" srcId="{CABDF658-EB2A-4237-B27A-0FB4D0AA2659}" destId="{11311DFF-3C64-48B6-B1C6-42A011E3114F}" srcOrd="1" destOrd="0" presId="urn:microsoft.com/office/officeart/2005/8/layout/hierarchy5"/>
    <dgm:cxn modelId="{8A2BC09F-6587-45E5-B2FD-4E5CF4DC1EF2}" type="presParOf" srcId="{11311DFF-3C64-48B6-B1C6-42A011E3114F}" destId="{B5175DE0-03CE-42EF-A57A-81E20EB247E2}" srcOrd="0" destOrd="0" presId="urn:microsoft.com/office/officeart/2005/8/layout/hierarchy5"/>
    <dgm:cxn modelId="{4F5C8A84-AAC8-4611-83BB-7178EC766BBD}" type="presParOf" srcId="{CABDF658-EB2A-4237-B27A-0FB4D0AA2659}" destId="{9C494AAF-9F74-4876-8DAA-FF7743CE1DBD}" srcOrd="2" destOrd="0" presId="urn:microsoft.com/office/officeart/2005/8/layout/hierarchy5"/>
    <dgm:cxn modelId="{AF734A31-31AD-4DD4-80C1-C18CDC4E6925}" type="presParOf" srcId="{9C494AAF-9F74-4876-8DAA-FF7743CE1DBD}" destId="{5EB8742B-D4C2-4835-9ADA-CB1EED58C269}" srcOrd="0" destOrd="0" presId="urn:microsoft.com/office/officeart/2005/8/layout/hierarchy5"/>
    <dgm:cxn modelId="{86D52830-89CB-4EF5-92E9-F1F1C7971ED5}" type="presParOf" srcId="{9C494AAF-9F74-4876-8DAA-FF7743CE1DBD}" destId="{C9D78E2B-F8AF-41F3-B43A-DB9856E9E5D5}" srcOrd="1" destOrd="0" presId="urn:microsoft.com/office/officeart/2005/8/layout/hierarchy5"/>
    <dgm:cxn modelId="{F30300B9-6006-4720-B7D0-6FE7638430C8}" type="presParOf" srcId="{CABDF658-EB2A-4237-B27A-0FB4D0AA2659}" destId="{6164A781-C856-4EF1-AD9A-D8DBB82B0B43}" srcOrd="3" destOrd="0" presId="urn:microsoft.com/office/officeart/2005/8/layout/hierarchy5"/>
    <dgm:cxn modelId="{CCCAAFD5-00B2-4986-BD72-BA07AD977769}" type="presParOf" srcId="{6164A781-C856-4EF1-AD9A-D8DBB82B0B43}" destId="{CB1FF411-FEAB-4508-B4FF-221C5F3D2BBA}" srcOrd="0" destOrd="0" presId="urn:microsoft.com/office/officeart/2005/8/layout/hierarchy5"/>
    <dgm:cxn modelId="{EB4218F6-A64B-43F5-9C86-51C2523C94C3}" type="presParOf" srcId="{CABDF658-EB2A-4237-B27A-0FB4D0AA2659}" destId="{8575D5C6-653B-4DC6-95B9-57DF1B699EE3}" srcOrd="4" destOrd="0" presId="urn:microsoft.com/office/officeart/2005/8/layout/hierarchy5"/>
    <dgm:cxn modelId="{06D523A4-420D-4C3B-A1E4-A66D340E98D1}" type="presParOf" srcId="{8575D5C6-653B-4DC6-95B9-57DF1B699EE3}" destId="{6E50FD0A-8714-4ED0-8EC8-3070219DC1D3}" srcOrd="0" destOrd="0" presId="urn:microsoft.com/office/officeart/2005/8/layout/hierarchy5"/>
    <dgm:cxn modelId="{E7E49812-FA5A-4977-B88B-2C34BBAC61F4}" type="presParOf" srcId="{8575D5C6-653B-4DC6-95B9-57DF1B699EE3}" destId="{D977D59E-10DA-4A23-B23B-9E54C2509AF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7C4E6-F809-42EF-AE77-C48CCDE56E32}">
      <dsp:nvSpPr>
        <dsp:cNvPr id="0" name=""/>
        <dsp:cNvSpPr/>
      </dsp:nvSpPr>
      <dsp:spPr>
        <a:xfrm rot="5400000">
          <a:off x="100833" y="206477"/>
          <a:ext cx="512543" cy="3580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78066" y="308285"/>
        <a:ext cx="358079" cy="154464"/>
      </dsp:txXfrm>
    </dsp:sp>
    <dsp:sp modelId="{B4B6C952-96DD-45B7-9C1C-76C39922DB52}">
      <dsp:nvSpPr>
        <dsp:cNvPr id="0" name=""/>
        <dsp:cNvSpPr/>
      </dsp:nvSpPr>
      <dsp:spPr>
        <a:xfrm rot="5400000">
          <a:off x="1992499" y="-1437258"/>
          <a:ext cx="681319" cy="35917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тауарларға 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декларация (ТД),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тауарларды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әкелу және жанама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салықтарды төлеу туралы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өтініш 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(ТӘӨ),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endParaRPr lang="ru-RU" sz="11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37294" y="51206"/>
        <a:ext cx="3558471" cy="61480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0FD0A-8714-4ED0-8EC8-3070219DC1D3}">
      <dsp:nvSpPr>
        <dsp:cNvPr id="0" name=""/>
        <dsp:cNvSpPr/>
      </dsp:nvSpPr>
      <dsp:spPr>
        <a:xfrm>
          <a:off x="4060135" y="0"/>
          <a:ext cx="1186815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4060135" y="0"/>
        <a:ext cx="1186815" cy="651769"/>
      </dsp:txXfrm>
    </dsp:sp>
    <dsp:sp modelId="{5EB8742B-D4C2-4835-9ADA-CB1EED58C269}">
      <dsp:nvSpPr>
        <dsp:cNvPr id="0" name=""/>
        <dsp:cNvSpPr/>
      </dsp:nvSpPr>
      <dsp:spPr>
        <a:xfrm>
          <a:off x="2825452" y="0"/>
          <a:ext cx="1073437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825452" y="0"/>
        <a:ext cx="1073437" cy="651769"/>
      </dsp:txXfrm>
    </dsp:sp>
    <dsp:sp modelId="{F980157E-2981-4832-B3A8-0BB225AEBB05}">
      <dsp:nvSpPr>
        <dsp:cNvPr id="0" name=""/>
        <dsp:cNvSpPr/>
      </dsp:nvSpPr>
      <dsp:spPr>
        <a:xfrm>
          <a:off x="1552390" y="0"/>
          <a:ext cx="1111817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552390" y="0"/>
        <a:ext cx="1111817" cy="651769"/>
      </dsp:txXfrm>
    </dsp:sp>
    <dsp:sp modelId="{883529FA-18BC-45DB-B87B-8933A916A029}">
      <dsp:nvSpPr>
        <dsp:cNvPr id="0" name=""/>
        <dsp:cNvSpPr/>
      </dsp:nvSpPr>
      <dsp:spPr>
        <a:xfrm>
          <a:off x="1664302" y="838627"/>
          <a:ext cx="806225" cy="67354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684029" y="858354"/>
        <a:ext cx="766771" cy="634087"/>
      </dsp:txXfrm>
    </dsp:sp>
    <dsp:sp modelId="{B9AD5895-4970-40A8-AED3-1403C9950FF3}">
      <dsp:nvSpPr>
        <dsp:cNvPr id="0" name=""/>
        <dsp:cNvSpPr/>
      </dsp:nvSpPr>
      <dsp:spPr>
        <a:xfrm rot="19204784">
          <a:off x="2406215" y="981617"/>
          <a:ext cx="551893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551893" y="166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668365" y="984519"/>
        <a:ext cx="27594" cy="27594"/>
      </dsp:txXfrm>
    </dsp:sp>
    <dsp:sp modelId="{433CE074-F497-42BF-A729-AEE7461F7E83}">
      <dsp:nvSpPr>
        <dsp:cNvPr id="0" name=""/>
        <dsp:cNvSpPr/>
      </dsp:nvSpPr>
      <dsp:spPr>
        <a:xfrm>
          <a:off x="2893796" y="547639"/>
          <a:ext cx="922128" cy="5471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909823" y="563666"/>
        <a:ext cx="890074" cy="515139"/>
      </dsp:txXfrm>
    </dsp:sp>
    <dsp:sp modelId="{B864800C-6E4F-4CC2-96F6-B930DEEE0478}">
      <dsp:nvSpPr>
        <dsp:cNvPr id="0" name=""/>
        <dsp:cNvSpPr/>
      </dsp:nvSpPr>
      <dsp:spPr>
        <a:xfrm rot="19958692">
          <a:off x="3796159" y="723315"/>
          <a:ext cx="353516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353516" y="16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964079" y="731176"/>
        <a:ext cx="17675" cy="17675"/>
      </dsp:txXfrm>
    </dsp:sp>
    <dsp:sp modelId="{C39C7411-663E-4793-93E4-9C2744B0D20A}">
      <dsp:nvSpPr>
        <dsp:cNvPr id="0" name=""/>
        <dsp:cNvSpPr/>
      </dsp:nvSpPr>
      <dsp:spPr>
        <a:xfrm>
          <a:off x="4129909" y="457237"/>
          <a:ext cx="1096257" cy="4031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4141716" y="469044"/>
        <a:ext cx="1072643" cy="379498"/>
      </dsp:txXfrm>
    </dsp:sp>
    <dsp:sp modelId="{A3933E6E-4FB9-4FEA-B4DD-238F550D65C2}">
      <dsp:nvSpPr>
        <dsp:cNvPr id="0" name=""/>
        <dsp:cNvSpPr/>
      </dsp:nvSpPr>
      <dsp:spPr>
        <a:xfrm rot="3273006">
          <a:off x="3702236" y="1025039"/>
          <a:ext cx="541361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541361" y="16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959383" y="1028204"/>
        <a:ext cx="27068" cy="27068"/>
      </dsp:txXfrm>
    </dsp:sp>
    <dsp:sp modelId="{FA89C46B-CEFE-4764-9DB3-1D48DF9F2F1D}">
      <dsp:nvSpPr>
        <dsp:cNvPr id="0" name=""/>
        <dsp:cNvSpPr/>
      </dsp:nvSpPr>
      <dsp:spPr>
        <a:xfrm>
          <a:off x="4129909" y="1060684"/>
          <a:ext cx="1087541" cy="4031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4141716" y="1072491"/>
        <a:ext cx="1063927" cy="379498"/>
      </dsp:txXfrm>
    </dsp:sp>
    <dsp:sp modelId="{62CB50F7-72D6-4337-A411-B743CA4FBC83}">
      <dsp:nvSpPr>
        <dsp:cNvPr id="0" name=""/>
        <dsp:cNvSpPr/>
      </dsp:nvSpPr>
      <dsp:spPr>
        <a:xfrm rot="3087327">
          <a:off x="2345567" y="1418025"/>
          <a:ext cx="663135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663135" y="166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660557" y="1418146"/>
        <a:ext cx="33156" cy="33156"/>
      </dsp:txXfrm>
    </dsp:sp>
    <dsp:sp modelId="{C11A1F55-0E55-4A73-9E11-F0A66764CDF0}">
      <dsp:nvSpPr>
        <dsp:cNvPr id="0" name=""/>
        <dsp:cNvSpPr/>
      </dsp:nvSpPr>
      <dsp:spPr>
        <a:xfrm>
          <a:off x="2883743" y="1390199"/>
          <a:ext cx="922128" cy="6077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901542" y="1407998"/>
        <a:ext cx="886530" cy="572106"/>
      </dsp:txXfrm>
    </dsp:sp>
    <dsp:sp modelId="{7573FD51-C06A-47DF-96F6-59A16883A124}">
      <dsp:nvSpPr>
        <dsp:cNvPr id="0" name=""/>
        <dsp:cNvSpPr/>
      </dsp:nvSpPr>
      <dsp:spPr>
        <a:xfrm rot="1042332">
          <a:off x="3798127" y="1728040"/>
          <a:ext cx="339525" cy="33398"/>
        </a:xfrm>
        <a:custGeom>
          <a:avLst/>
          <a:gdLst/>
          <a:ahLst/>
          <a:cxnLst/>
          <a:rect l="0" t="0" r="0" b="0"/>
          <a:pathLst>
            <a:path>
              <a:moveTo>
                <a:pt x="0" y="16699"/>
              </a:moveTo>
              <a:lnTo>
                <a:pt x="339525" y="16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959402" y="1736251"/>
        <a:ext cx="16976" cy="16976"/>
      </dsp:txXfrm>
    </dsp:sp>
    <dsp:sp modelId="{2B2B8252-3AB4-46DF-8E89-C75BF95E20BA}">
      <dsp:nvSpPr>
        <dsp:cNvPr id="0" name=""/>
        <dsp:cNvSpPr/>
      </dsp:nvSpPr>
      <dsp:spPr>
        <a:xfrm>
          <a:off x="4129909" y="1593870"/>
          <a:ext cx="1078544" cy="40311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4141716" y="1605677"/>
        <a:ext cx="1054930" cy="3794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E8E1-E2BA-47F1-9B49-C0B369FB9F0C}">
      <dsp:nvSpPr>
        <dsp:cNvPr id="0" name=""/>
        <dsp:cNvSpPr/>
      </dsp:nvSpPr>
      <dsp:spPr>
        <a:xfrm>
          <a:off x="2092298" y="118704"/>
          <a:ext cx="1776986" cy="10587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092298" y="118704"/>
        <a:ext cx="1776986" cy="317620"/>
      </dsp:txXfrm>
    </dsp:sp>
    <dsp:sp modelId="{C69A92AC-D7C3-4559-8075-822065839508}">
      <dsp:nvSpPr>
        <dsp:cNvPr id="0" name=""/>
        <dsp:cNvSpPr/>
      </dsp:nvSpPr>
      <dsp:spPr>
        <a:xfrm>
          <a:off x="19147" y="118704"/>
          <a:ext cx="1776986" cy="10587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9147" y="118704"/>
        <a:ext cx="1776986" cy="317620"/>
      </dsp:txXfrm>
    </dsp:sp>
    <dsp:sp modelId="{5BAD4A79-1B8C-4148-A2B7-2EBDBF23C891}">
      <dsp:nvSpPr>
        <dsp:cNvPr id="0" name=""/>
        <dsp:cNvSpPr/>
      </dsp:nvSpPr>
      <dsp:spPr>
        <a:xfrm>
          <a:off x="141166" y="475285"/>
          <a:ext cx="1480822" cy="6032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кем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58835" y="492954"/>
        <a:ext cx="1445484" cy="567919"/>
      </dsp:txXfrm>
    </dsp:sp>
    <dsp:sp modelId="{13F63237-1224-45C5-B0D5-03CBD7FD36E8}">
      <dsp:nvSpPr>
        <dsp:cNvPr id="0" name=""/>
        <dsp:cNvSpPr/>
      </dsp:nvSpPr>
      <dsp:spPr>
        <a:xfrm rot="21554314">
          <a:off x="1621963" y="721600"/>
          <a:ext cx="587242" cy="102823"/>
        </a:xfrm>
        <a:custGeom>
          <a:avLst/>
          <a:gdLst/>
          <a:ahLst/>
          <a:cxnLst/>
          <a:rect l="0" t="0" r="0" b="0"/>
          <a:pathLst>
            <a:path>
              <a:moveTo>
                <a:pt x="0" y="51411"/>
              </a:moveTo>
              <a:lnTo>
                <a:pt x="587242" y="514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00903" y="758330"/>
        <a:ext cx="29362" cy="29362"/>
      </dsp:txXfrm>
    </dsp:sp>
    <dsp:sp modelId="{1A7C270D-94A9-4362-8052-750EC9AADEB1}">
      <dsp:nvSpPr>
        <dsp:cNvPr id="0" name=""/>
        <dsp:cNvSpPr/>
      </dsp:nvSpPr>
      <dsp:spPr>
        <a:xfrm>
          <a:off x="2209179" y="524245"/>
          <a:ext cx="1480822" cy="4897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223523" y="538589"/>
        <a:ext cx="1452134" cy="4610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8742B-D4C2-4835-9ADA-CB1EED58C269}">
      <dsp:nvSpPr>
        <dsp:cNvPr id="0" name=""/>
        <dsp:cNvSpPr/>
      </dsp:nvSpPr>
      <dsp:spPr>
        <a:xfrm>
          <a:off x="3497136" y="0"/>
          <a:ext cx="1831457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497136" y="0"/>
        <a:ext cx="1831457" cy="604867"/>
      </dsp:txXfrm>
    </dsp:sp>
    <dsp:sp modelId="{F980157E-2981-4832-B3A8-0BB225AEBB05}">
      <dsp:nvSpPr>
        <dsp:cNvPr id="0" name=""/>
        <dsp:cNvSpPr/>
      </dsp:nvSpPr>
      <dsp:spPr>
        <a:xfrm>
          <a:off x="1440158" y="0"/>
          <a:ext cx="1737665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440158" y="0"/>
        <a:ext cx="1737665" cy="604867"/>
      </dsp:txXfrm>
    </dsp:sp>
    <dsp:sp modelId="{883529FA-18BC-45DB-B87B-8933A916A029}">
      <dsp:nvSpPr>
        <dsp:cNvPr id="0" name=""/>
        <dsp:cNvSpPr/>
      </dsp:nvSpPr>
      <dsp:spPr>
        <a:xfrm>
          <a:off x="1682478" y="864094"/>
          <a:ext cx="1236512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артық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700586" y="882202"/>
        <a:ext cx="1200296" cy="582040"/>
      </dsp:txXfrm>
    </dsp:sp>
    <dsp:sp modelId="{B9AD5895-4970-40A8-AED3-1403C9950FF3}">
      <dsp:nvSpPr>
        <dsp:cNvPr id="0" name=""/>
        <dsp:cNvSpPr/>
      </dsp:nvSpPr>
      <dsp:spPr>
        <a:xfrm rot="19985554">
          <a:off x="2873256" y="954448"/>
          <a:ext cx="844887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844887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74578" y="960923"/>
        <a:ext cx="42244" cy="42244"/>
      </dsp:txXfrm>
    </dsp:sp>
    <dsp:sp modelId="{433CE074-F497-42BF-A729-AEE7461F7E83}">
      <dsp:nvSpPr>
        <dsp:cNvPr id="0" name=""/>
        <dsp:cNvSpPr/>
      </dsp:nvSpPr>
      <dsp:spPr>
        <a:xfrm>
          <a:off x="3672409" y="481740"/>
          <a:ext cx="1361375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690517" y="499848"/>
        <a:ext cx="1325159" cy="582040"/>
      </dsp:txXfrm>
    </dsp:sp>
    <dsp:sp modelId="{62CB50F7-72D6-4337-A411-B743CA4FBC83}">
      <dsp:nvSpPr>
        <dsp:cNvPr id="0" name=""/>
        <dsp:cNvSpPr/>
      </dsp:nvSpPr>
      <dsp:spPr>
        <a:xfrm rot="1657907">
          <a:off x="2870494" y="1342830"/>
          <a:ext cx="850411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850411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74439" y="1349167"/>
        <a:ext cx="42520" cy="42520"/>
      </dsp:txXfrm>
    </dsp:sp>
    <dsp:sp modelId="{C11A1F55-0E55-4A73-9E11-F0A66764CDF0}">
      <dsp:nvSpPr>
        <dsp:cNvPr id="0" name=""/>
        <dsp:cNvSpPr/>
      </dsp:nvSpPr>
      <dsp:spPr>
        <a:xfrm>
          <a:off x="3672409" y="1258505"/>
          <a:ext cx="1311482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690517" y="1276613"/>
        <a:ext cx="1275266" cy="5820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E8E1-E2BA-47F1-9B49-C0B369FB9F0C}">
      <dsp:nvSpPr>
        <dsp:cNvPr id="0" name=""/>
        <dsp:cNvSpPr/>
      </dsp:nvSpPr>
      <dsp:spPr>
        <a:xfrm>
          <a:off x="2115848" y="211888"/>
          <a:ext cx="1781727" cy="105831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115848" y="211888"/>
        <a:ext cx="1781727" cy="317493"/>
      </dsp:txXfrm>
    </dsp:sp>
    <dsp:sp modelId="{C69A92AC-D7C3-4559-8075-822065839508}">
      <dsp:nvSpPr>
        <dsp:cNvPr id="0" name=""/>
        <dsp:cNvSpPr/>
      </dsp:nvSpPr>
      <dsp:spPr>
        <a:xfrm>
          <a:off x="17888" y="237831"/>
          <a:ext cx="1781727" cy="105831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7888" y="237831"/>
        <a:ext cx="1781727" cy="317493"/>
      </dsp:txXfrm>
    </dsp:sp>
    <dsp:sp modelId="{5BAD4A79-1B8C-4148-A2B7-2EBDBF23C891}">
      <dsp:nvSpPr>
        <dsp:cNvPr id="0" name=""/>
        <dsp:cNvSpPr/>
      </dsp:nvSpPr>
      <dsp:spPr>
        <a:xfrm>
          <a:off x="141552" y="527913"/>
          <a:ext cx="1484772" cy="497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кем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56130" y="542491"/>
        <a:ext cx="1455616" cy="468562"/>
      </dsp:txXfrm>
    </dsp:sp>
    <dsp:sp modelId="{13F63237-1224-45C5-B0D5-03CBD7FD36E8}">
      <dsp:nvSpPr>
        <dsp:cNvPr id="0" name=""/>
        <dsp:cNvSpPr/>
      </dsp:nvSpPr>
      <dsp:spPr>
        <a:xfrm rot="21554314">
          <a:off x="1626298" y="721311"/>
          <a:ext cx="588808" cy="103097"/>
        </a:xfrm>
        <a:custGeom>
          <a:avLst/>
          <a:gdLst/>
          <a:ahLst/>
          <a:cxnLst/>
          <a:rect l="0" t="0" r="0" b="0"/>
          <a:pathLst>
            <a:path>
              <a:moveTo>
                <a:pt x="0" y="51548"/>
              </a:moveTo>
              <a:lnTo>
                <a:pt x="588808" y="515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05983" y="758139"/>
        <a:ext cx="29440" cy="29440"/>
      </dsp:txXfrm>
    </dsp:sp>
    <dsp:sp modelId="{1A7C270D-94A9-4362-8052-750EC9AADEB1}">
      <dsp:nvSpPr>
        <dsp:cNvPr id="0" name=""/>
        <dsp:cNvSpPr/>
      </dsp:nvSpPr>
      <dsp:spPr>
        <a:xfrm>
          <a:off x="2215081" y="531413"/>
          <a:ext cx="1484772" cy="475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228995" y="545327"/>
        <a:ext cx="1456944" cy="4472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8742B-D4C2-4835-9ADA-CB1EED58C269}">
      <dsp:nvSpPr>
        <dsp:cNvPr id="0" name=""/>
        <dsp:cNvSpPr/>
      </dsp:nvSpPr>
      <dsp:spPr>
        <a:xfrm>
          <a:off x="3136372" y="0"/>
          <a:ext cx="1770710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36372" y="0"/>
        <a:ext cx="1770710" cy="604867"/>
      </dsp:txXfrm>
    </dsp:sp>
    <dsp:sp modelId="{F980157E-2981-4832-B3A8-0BB225AEBB05}">
      <dsp:nvSpPr>
        <dsp:cNvPr id="0" name=""/>
        <dsp:cNvSpPr/>
      </dsp:nvSpPr>
      <dsp:spPr>
        <a:xfrm>
          <a:off x="855041" y="0"/>
          <a:ext cx="1838698" cy="20162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6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855041" y="0"/>
        <a:ext cx="1838698" cy="604867"/>
      </dsp:txXfrm>
    </dsp:sp>
    <dsp:sp modelId="{883529FA-18BC-45DB-B87B-8933A916A029}">
      <dsp:nvSpPr>
        <dsp:cNvPr id="0" name=""/>
        <dsp:cNvSpPr/>
      </dsp:nvSpPr>
      <dsp:spPr>
        <a:xfrm>
          <a:off x="990085" y="832644"/>
          <a:ext cx="1236512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</a:t>
          </a:r>
          <a:r>
            <a:rPr lang="en-US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00 000 $</a:t>
          </a:r>
          <a:r>
            <a:rPr lang="kk-KZ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артық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008193" y="850752"/>
        <a:ext cx="1200296" cy="582040"/>
      </dsp:txXfrm>
    </dsp:sp>
    <dsp:sp modelId="{B9AD5895-4970-40A8-AED3-1403C9950FF3}">
      <dsp:nvSpPr>
        <dsp:cNvPr id="0" name=""/>
        <dsp:cNvSpPr/>
      </dsp:nvSpPr>
      <dsp:spPr>
        <a:xfrm rot="20597892">
          <a:off x="2202481" y="949882"/>
          <a:ext cx="1143338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1143338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45567" y="948896"/>
        <a:ext cx="57166" cy="57166"/>
      </dsp:txXfrm>
    </dsp:sp>
    <dsp:sp modelId="{433CE074-F497-42BF-A729-AEE7461F7E83}">
      <dsp:nvSpPr>
        <dsp:cNvPr id="0" name=""/>
        <dsp:cNvSpPr/>
      </dsp:nvSpPr>
      <dsp:spPr>
        <a:xfrm>
          <a:off x="3321702" y="504059"/>
          <a:ext cx="1437235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куәлігі*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339810" y="522167"/>
        <a:ext cx="1401019" cy="582040"/>
      </dsp:txXfrm>
    </dsp:sp>
    <dsp:sp modelId="{62CB50F7-72D6-4337-A411-B743CA4FBC83}">
      <dsp:nvSpPr>
        <dsp:cNvPr id="0" name=""/>
        <dsp:cNvSpPr/>
      </dsp:nvSpPr>
      <dsp:spPr>
        <a:xfrm rot="1400125">
          <a:off x="2176754" y="1355544"/>
          <a:ext cx="1218693" cy="55195"/>
        </a:xfrm>
        <a:custGeom>
          <a:avLst/>
          <a:gdLst/>
          <a:ahLst/>
          <a:cxnLst/>
          <a:rect l="0" t="0" r="0" b="0"/>
          <a:pathLst>
            <a:path>
              <a:moveTo>
                <a:pt x="0" y="27597"/>
              </a:moveTo>
              <a:lnTo>
                <a:pt x="1218693" y="275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55634" y="1352675"/>
        <a:ext cx="60934" cy="60934"/>
      </dsp:txXfrm>
    </dsp:sp>
    <dsp:sp modelId="{C11A1F55-0E55-4A73-9E11-F0A66764CDF0}">
      <dsp:nvSpPr>
        <dsp:cNvPr id="0" name=""/>
        <dsp:cNvSpPr/>
      </dsp:nvSpPr>
      <dsp:spPr>
        <a:xfrm>
          <a:off x="3345604" y="1315384"/>
          <a:ext cx="1412604" cy="6182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Компания </a:t>
          </a:r>
          <a:r>
            <a:rPr lang="ru-RU" sz="12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жарғысы</a:t>
          </a:r>
          <a:endParaRPr lang="ru-RU" sz="12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363712" y="1333492"/>
        <a:ext cx="1376388" cy="5820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82F8D-0378-4755-B6F3-BE6043B86927}">
      <dsp:nvSpPr>
        <dsp:cNvPr id="0" name=""/>
        <dsp:cNvSpPr/>
      </dsp:nvSpPr>
      <dsp:spPr>
        <a:xfrm>
          <a:off x="35" y="297846"/>
          <a:ext cx="3436721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ҚР-дан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жылыстау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5" y="297846"/>
        <a:ext cx="3436721" cy="432000"/>
      </dsp:txXfrm>
    </dsp:sp>
    <dsp:sp modelId="{B7D94D92-3AED-4470-BEE2-C238351F7638}">
      <dsp:nvSpPr>
        <dsp:cNvPr id="0" name=""/>
        <dsp:cNvSpPr/>
      </dsp:nvSpPr>
      <dsp:spPr>
        <a:xfrm>
          <a:off x="35" y="729846"/>
          <a:ext cx="3436721" cy="2964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тауарлар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экспортымен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импортымен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байланысты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коммерциялық кредиттер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ерекшелік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- КЕН) </a:t>
          </a:r>
          <a:endParaRPr lang="ru-RU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ҚР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резиденттерінің шетелге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инвестициялары</a:t>
          </a:r>
          <a:endParaRPr lang="en-US" sz="15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қаржылық қарыздар</a:t>
          </a:r>
          <a:endParaRPr lang="ru-RU" sz="15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Зияткерлік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меншік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объектілеріне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толық айрықша құқықты сатып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endParaRPr lang="ru-RU" sz="15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Біріккен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қызмет қатысушысының міндеттемелерін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орындау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үшін ақшаны және өзге мүлікті 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беру</a:t>
          </a:r>
          <a:endParaRPr lang="ru-RU" sz="1500" b="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sp:txBody>
      <dsp:txXfrm>
        <a:off x="35" y="729846"/>
        <a:ext cx="3436721" cy="2964600"/>
      </dsp:txXfrm>
    </dsp:sp>
    <dsp:sp modelId="{F07B0CA4-CB13-4BB5-8980-4E3C197F4310}">
      <dsp:nvSpPr>
        <dsp:cNvPr id="0" name=""/>
        <dsp:cNvSpPr/>
      </dsp:nvSpPr>
      <dsp:spPr>
        <a:xfrm>
          <a:off x="3917897" y="297846"/>
          <a:ext cx="3436721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ҚР-ға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түсім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917897" y="297846"/>
        <a:ext cx="3436721" cy="432000"/>
      </dsp:txXfrm>
    </dsp:sp>
    <dsp:sp modelId="{896BA511-1473-4A6B-A057-C32A9622F4A2}">
      <dsp:nvSpPr>
        <dsp:cNvPr id="0" name=""/>
        <dsp:cNvSpPr/>
      </dsp:nvSpPr>
      <dsp:spPr>
        <a:xfrm>
          <a:off x="3917897" y="729846"/>
          <a:ext cx="3436721" cy="2964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тауарлар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экспортымен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импортымен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байланысты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коммерциялық кредиттер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ерекшелік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- КЕН) </a:t>
          </a:r>
          <a:endParaRPr lang="ru-RU" sz="1500" kern="1200" dirty="0">
            <a:solidFill>
              <a:srgbClr val="002060"/>
            </a:solidFill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ҚР-ға тікелей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инвестициялары</a:t>
          </a:r>
          <a:endParaRPr lang="ru-RU" sz="15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180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күннен астам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мерзімге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қаржылық қарыздар</a:t>
          </a:r>
          <a:endParaRPr lang="ru-RU" sz="15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Зияткерлік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меншік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объектілеріне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толық айрықша құқықты сатып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endParaRPr lang="ru-RU" sz="1500" b="0" kern="1200" dirty="0" smtClean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Біріккен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қызмет қатысушысының міндеттемелерін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орындау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lang="ru-RU" sz="1500" b="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үшін ақшаны және өзге мүлікті </a:t>
          </a:r>
          <a:r>
            <a:rPr lang="ru-RU" sz="1500" b="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беру</a:t>
          </a:r>
        </a:p>
      </dsp:txBody>
      <dsp:txXfrm>
        <a:off x="3917897" y="729846"/>
        <a:ext cx="3436721" cy="29646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82F8D-0378-4755-B6F3-BE6043B86927}">
      <dsp:nvSpPr>
        <dsp:cNvPr id="0" name=""/>
        <dsp:cNvSpPr/>
      </dsp:nvSpPr>
      <dsp:spPr>
        <a:xfrm>
          <a:off x="35" y="78440"/>
          <a:ext cx="3436721" cy="403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ҚР-дан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жылыстау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5" y="78440"/>
        <a:ext cx="3436721" cy="403200"/>
      </dsp:txXfrm>
    </dsp:sp>
    <dsp:sp modelId="{B7D94D92-3AED-4470-BEE2-C238351F7638}">
      <dsp:nvSpPr>
        <dsp:cNvPr id="0" name=""/>
        <dsp:cNvSpPr/>
      </dsp:nvSpPr>
      <dsp:spPr>
        <a:xfrm>
          <a:off x="35" y="481640"/>
          <a:ext cx="3436721" cy="3304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жарғылық капиталына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қатысуды қамтамасыз ету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мақсатында резиденттердің салым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енгізуі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lang="ru-RU" sz="1400" kern="1200" dirty="0">
            <a:solidFill>
              <a:srgbClr val="002060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бағалы қағаздарын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,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инвестициялық қорларының жарналарын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сатып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алуы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kumimoji="0" lang="en-US" altLang="ru-RU" sz="14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Жылжымайтын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мүлікке меншік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құқығын сатып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бойынша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аударымдары</a:t>
          </a:r>
          <a:endParaRPr kumimoji="0" lang="en-US" altLang="ru-RU" sz="14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Сенімгерлікпен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басқару бойынша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аударымдары</a:t>
          </a:r>
          <a:endParaRPr kumimoji="0" lang="en-US" altLang="ru-RU" sz="14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sp:txBody>
      <dsp:txXfrm>
        <a:off x="35" y="481640"/>
        <a:ext cx="3436721" cy="3304980"/>
      </dsp:txXfrm>
    </dsp:sp>
    <dsp:sp modelId="{F07B0CA4-CB13-4BB5-8980-4E3C197F4310}">
      <dsp:nvSpPr>
        <dsp:cNvPr id="0" name=""/>
        <dsp:cNvSpPr/>
      </dsp:nvSpPr>
      <dsp:spPr>
        <a:xfrm>
          <a:off x="3917897" y="78440"/>
          <a:ext cx="3436721" cy="403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ҚР-ға </a:t>
          </a:r>
          <a:r>
            <a:rPr lang="ru-RU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</a:t>
          </a:r>
          <a:r>
            <a:rPr lang="en-US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800" b="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аса түсім</a:t>
          </a:r>
          <a:endParaRPr lang="ru-RU" sz="1800" b="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917897" y="78440"/>
        <a:ext cx="3436721" cy="403200"/>
      </dsp:txXfrm>
    </dsp:sp>
    <dsp:sp modelId="{896BA511-1473-4A6B-A057-C32A9622F4A2}">
      <dsp:nvSpPr>
        <dsp:cNvPr id="0" name=""/>
        <dsp:cNvSpPr/>
      </dsp:nvSpPr>
      <dsp:spPr>
        <a:xfrm>
          <a:off x="3917897" y="481640"/>
          <a:ext cx="3436721" cy="3304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Резиденттердің жарғылық капиталына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қатысуды қамтамасыз ету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мақсатында 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салым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енгізуі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lang="ru-RU" sz="1400" kern="1200" dirty="0">
            <a:solidFill>
              <a:srgbClr val="002060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резиденттер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бағалы қағаздарын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,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инвестициялық қорларының жарналарын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сатып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алуы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(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тікелей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инвестицияларды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қоспағанда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)</a:t>
          </a:r>
          <a:endParaRPr kumimoji="0" lang="en-US" altLang="ru-RU" sz="14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Жылжымайтын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мүлікке меншік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құқығын сатып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алу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бойынша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резиденттер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аударымдары</a:t>
          </a:r>
          <a:endParaRPr kumimoji="0" lang="en-US" altLang="ru-RU" sz="14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Сенімгерлікпен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басқару бойынша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резидент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еместердің резиденттер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пайдасына</a:t>
          </a:r>
          <a:r>
            <a:rPr kumimoji="0" lang="ru-RU" altLang="ru-RU" sz="1400" b="0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 </a:t>
          </a:r>
          <a:r>
            <a:rPr kumimoji="0" lang="ru-RU" altLang="ru-RU" sz="1400" b="0" i="0" u="none" strike="noStrike" kern="1200" cap="none" normalizeH="0" baseline="0" dirty="0" err="1" smtClean="0">
              <a:ln>
                <a:noFill/>
              </a:ln>
              <a:solidFill>
                <a:srgbClr val="002060"/>
              </a:solidFill>
              <a:effectLst/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rPr>
            <a:t>аударымдары</a:t>
          </a:r>
          <a:endParaRPr kumimoji="0" lang="en-US" altLang="ru-RU" sz="1400" b="0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Roboto Condensed" panose="02000000000000000000" pitchFamily="2" charset="0"/>
            <a:ea typeface="Roboto Condensed" panose="02000000000000000000" pitchFamily="2" charset="0"/>
            <a:cs typeface="Times New Roman" panose="02020603050405020304" pitchFamily="18" charset="0"/>
          </a:endParaRPr>
        </a:p>
      </dsp:txBody>
      <dsp:txXfrm>
        <a:off x="3917897" y="481640"/>
        <a:ext cx="3436721" cy="3304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32D84-6BB7-4815-ADA4-D57398D1EAC9}">
      <dsp:nvSpPr>
        <dsp:cNvPr id="0" name=""/>
        <dsp:cNvSpPr/>
      </dsp:nvSpPr>
      <dsp:spPr>
        <a:xfrm rot="5400000">
          <a:off x="-111525" y="120451"/>
          <a:ext cx="743505" cy="5204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2" y="269152"/>
        <a:ext cx="520453" cy="223052"/>
      </dsp:txXfrm>
    </dsp:sp>
    <dsp:sp modelId="{A9AE376B-8CB2-45B7-947E-EAA5F8CE24B9}">
      <dsp:nvSpPr>
        <dsp:cNvPr id="0" name=""/>
        <dsp:cNvSpPr/>
      </dsp:nvSpPr>
      <dsp:spPr>
        <a:xfrm rot="5400000">
          <a:off x="2270645" y="-1739544"/>
          <a:ext cx="483532" cy="39953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КЕН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беруге</a:t>
          </a:r>
          <a:r>
            <a:rPr lang="ru-RU" sz="11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kern="1200" dirty="0" err="1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өтініш</a:t>
          </a:r>
          <a:endParaRPr lang="ru-RU" sz="11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14740" y="39965"/>
        <a:ext cx="3971738" cy="436324"/>
      </dsp:txXfrm>
    </dsp:sp>
    <dsp:sp modelId="{B638D890-F97F-4E47-BD81-F3EEF36DCEEA}">
      <dsp:nvSpPr>
        <dsp:cNvPr id="0" name=""/>
        <dsp:cNvSpPr/>
      </dsp:nvSpPr>
      <dsp:spPr>
        <a:xfrm rot="5400000">
          <a:off x="-111525" y="707939"/>
          <a:ext cx="743505" cy="5204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2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2" y="856640"/>
        <a:ext cx="520453" cy="223052"/>
      </dsp:txXfrm>
    </dsp:sp>
    <dsp:sp modelId="{DB4BA407-DBF8-41E4-B0EB-183FED130C15}">
      <dsp:nvSpPr>
        <dsp:cNvPr id="0" name=""/>
        <dsp:cNvSpPr/>
      </dsp:nvSpPr>
      <dsp:spPr>
        <a:xfrm rot="5400000">
          <a:off x="2276485" y="-1159618"/>
          <a:ext cx="483278" cy="39953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түпнұсқасы немесе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көшірмесі 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(ТД, ТӘӨ,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)</a:t>
          </a:r>
        </a:p>
      </dsp:txBody>
      <dsp:txXfrm rot="-5400000">
        <a:off x="520453" y="620006"/>
        <a:ext cx="3971750" cy="436094"/>
      </dsp:txXfrm>
    </dsp:sp>
    <dsp:sp modelId="{E4D1E4AD-AD96-4DDF-B88C-4B4FEAB79217}">
      <dsp:nvSpPr>
        <dsp:cNvPr id="0" name=""/>
        <dsp:cNvSpPr/>
      </dsp:nvSpPr>
      <dsp:spPr>
        <a:xfrm rot="5400000">
          <a:off x="-111525" y="1496685"/>
          <a:ext cx="743505" cy="52045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</a:rPr>
            <a:t>Еск</a:t>
          </a:r>
          <a:endParaRPr lang="ru-RU" sz="1400" kern="1200" dirty="0">
            <a:solidFill>
              <a:srgbClr val="002060"/>
            </a:solidFill>
          </a:endParaRPr>
        </a:p>
      </dsp:txBody>
      <dsp:txXfrm rot="-5400000">
        <a:off x="2" y="1645386"/>
        <a:ext cx="520453" cy="223052"/>
      </dsp:txXfrm>
    </dsp:sp>
    <dsp:sp modelId="{F4524DEF-11F7-4BA3-9E46-791F77DDFF8D}">
      <dsp:nvSpPr>
        <dsp:cNvPr id="0" name=""/>
        <dsp:cNvSpPr/>
      </dsp:nvSpPr>
      <dsp:spPr>
        <a:xfrm rot="5400000">
          <a:off x="2075108" y="-370871"/>
          <a:ext cx="886032" cy="39953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КЕН 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бойынша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аударымын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жүзеге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асырғанға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дейін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және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немесе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ҚР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шекарасы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арқылы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тауарларды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өткізгенге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дейін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беріледі</a:t>
          </a:r>
          <a:endParaRPr lang="ru-RU" sz="8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Егер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тауар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ҚР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шекарасынан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өтпейтін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болса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КЕН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ресімдеу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қажет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болмайды</a:t>
          </a:r>
          <a:endParaRPr lang="ru-RU" sz="8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КЕН ҚР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резиденттеріне</a:t>
          </a:r>
          <a:r>
            <a:rPr lang="ru-RU" sz="8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8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ғана беріледі</a:t>
          </a:r>
          <a:endParaRPr lang="ru-RU" sz="8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20454" y="1227036"/>
        <a:ext cx="3952089" cy="799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89082" y="155374"/>
          <a:ext cx="593886" cy="415720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274151"/>
        <a:ext cx="415720" cy="178166"/>
      </dsp:txXfrm>
    </dsp:sp>
    <dsp:sp modelId="{768AFF0C-9316-4BA7-BB5B-CBFB5F0A3A52}">
      <dsp:nvSpPr>
        <dsp:cNvPr id="0" name=""/>
        <dsp:cNvSpPr/>
      </dsp:nvSpPr>
      <dsp:spPr>
        <a:xfrm rot="5400000">
          <a:off x="2463018" y="-1981044"/>
          <a:ext cx="386229" cy="44808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ТД, ТӘӨ,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15721" y="85107"/>
        <a:ext cx="4461970" cy="348521"/>
      </dsp:txXfrm>
    </dsp:sp>
    <dsp:sp modelId="{0DFB6B68-FDC4-4EE3-BC10-1606C94CAB84}">
      <dsp:nvSpPr>
        <dsp:cNvPr id="0" name=""/>
        <dsp:cNvSpPr/>
      </dsp:nvSpPr>
      <dsp:spPr>
        <a:xfrm rot="5400000">
          <a:off x="-89082" y="1043300"/>
          <a:ext cx="593886" cy="415720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kern="1200" dirty="0" smtClean="0">
              <a:solidFill>
                <a:srgbClr val="002060"/>
              </a:solidFill>
            </a:rPr>
            <a:t>Еск</a:t>
          </a:r>
          <a:endParaRPr lang="ru-RU" sz="1100" kern="1200" dirty="0">
            <a:solidFill>
              <a:srgbClr val="002060"/>
            </a:solidFill>
          </a:endParaRPr>
        </a:p>
      </dsp:txBody>
      <dsp:txXfrm rot="-5400000">
        <a:off x="1" y="1162077"/>
        <a:ext cx="415720" cy="178166"/>
      </dsp:txXfrm>
    </dsp:sp>
    <dsp:sp modelId="{FDE2FD99-E895-4A4A-97BF-D62C35BAE421}">
      <dsp:nvSpPr>
        <dsp:cNvPr id="0" name=""/>
        <dsp:cNvSpPr/>
      </dsp:nvSpPr>
      <dsp:spPr>
        <a:xfrm rot="5400000">
          <a:off x="2044364" y="-1093182"/>
          <a:ext cx="1223537" cy="44808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резиденттері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 жүзеге асыруға құқылы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алайда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 құжатында аталмыш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тіркеу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куәлігін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хабарлау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туралы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куәлікті алуды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немесе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КЕН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ресімдеуді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талап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ететін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валюталық операцияларды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жүзеге асырумен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байланысты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екенін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қажет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резидент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еместер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растайтын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аударымдарын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жүргізеді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15721" y="595189"/>
        <a:ext cx="4421096" cy="11040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102469" y="103138"/>
          <a:ext cx="683126" cy="478188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0" y="239763"/>
        <a:ext cx="478188" cy="204938"/>
      </dsp:txXfrm>
    </dsp:sp>
    <dsp:sp modelId="{768AFF0C-9316-4BA7-BB5B-CBFB5F0A3A52}">
      <dsp:nvSpPr>
        <dsp:cNvPr id="0" name=""/>
        <dsp:cNvSpPr/>
      </dsp:nvSpPr>
      <dsp:spPr>
        <a:xfrm rot="5400000">
          <a:off x="1877545" y="-1398758"/>
          <a:ext cx="444266" cy="3242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ТД, ТӘӨ,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шот-фактуралар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78189" y="22285"/>
        <a:ext cx="3221292" cy="400892"/>
      </dsp:txXfrm>
    </dsp:sp>
    <dsp:sp modelId="{0DFB6B68-FDC4-4EE3-BC10-1606C94CAB84}">
      <dsp:nvSpPr>
        <dsp:cNvPr id="0" name=""/>
        <dsp:cNvSpPr/>
      </dsp:nvSpPr>
      <dsp:spPr>
        <a:xfrm rot="5400000">
          <a:off x="-102469" y="642808"/>
          <a:ext cx="683126" cy="478188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rgbClr val="002060"/>
              </a:solidFill>
            </a:rPr>
            <a:t>Еск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0" y="779433"/>
        <a:ext cx="478188" cy="204938"/>
      </dsp:txXfrm>
    </dsp:sp>
    <dsp:sp modelId="{FDE2FD99-E895-4A4A-97BF-D62C35BAE421}">
      <dsp:nvSpPr>
        <dsp:cNvPr id="0" name=""/>
        <dsp:cNvSpPr/>
      </dsp:nvSpPr>
      <dsp:spPr>
        <a:xfrm rot="5400000">
          <a:off x="1877662" y="-859133"/>
          <a:ext cx="444032" cy="3242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Төлемдерді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аударымдарын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жүргізген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кезде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ұсыну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міндетті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78189" y="562016"/>
        <a:ext cx="3221303" cy="400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BA2EE-CA3C-4C17-B08E-DEF31B2C7B68}">
      <dsp:nvSpPr>
        <dsp:cNvPr id="0" name=""/>
        <dsp:cNvSpPr/>
      </dsp:nvSpPr>
      <dsp:spPr>
        <a:xfrm rot="5400000">
          <a:off x="-86404" y="208686"/>
          <a:ext cx="576028" cy="403219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323892"/>
        <a:ext cx="403219" cy="172809"/>
      </dsp:txXfrm>
    </dsp:sp>
    <dsp:sp modelId="{C76E4BBD-34DB-4D63-B542-16A5816225A0}">
      <dsp:nvSpPr>
        <dsp:cNvPr id="0" name=""/>
        <dsp:cNvSpPr/>
      </dsp:nvSpPr>
      <dsp:spPr>
        <a:xfrm rot="5400000">
          <a:off x="2462574" y="-1937072"/>
          <a:ext cx="374615" cy="44933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орындалған жұмыстар актілері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03220" y="140569"/>
        <a:ext cx="4475038" cy="338041"/>
      </dsp:txXfrm>
    </dsp:sp>
    <dsp:sp modelId="{F3AAC652-3294-4C3F-A24E-83E582BCCDF1}">
      <dsp:nvSpPr>
        <dsp:cNvPr id="0" name=""/>
        <dsp:cNvSpPr/>
      </dsp:nvSpPr>
      <dsp:spPr>
        <a:xfrm rot="5400000">
          <a:off x="-86404" y="954818"/>
          <a:ext cx="576028" cy="403219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>
              <a:solidFill>
                <a:srgbClr val="002060"/>
              </a:solidFill>
            </a:rPr>
            <a:t>Еск</a:t>
          </a:r>
          <a:endParaRPr lang="ru-RU" sz="1100" kern="1200" dirty="0">
            <a:solidFill>
              <a:srgbClr val="002060"/>
            </a:solidFill>
          </a:endParaRPr>
        </a:p>
      </dsp:txBody>
      <dsp:txXfrm rot="-5400000">
        <a:off x="1" y="1070024"/>
        <a:ext cx="403219" cy="172809"/>
      </dsp:txXfrm>
    </dsp:sp>
    <dsp:sp modelId="{A08EA1BF-4818-4143-9991-508A40D76AC8}">
      <dsp:nvSpPr>
        <dsp:cNvPr id="0" name=""/>
        <dsp:cNvSpPr/>
      </dsp:nvSpPr>
      <dsp:spPr>
        <a:xfrm rot="5400000">
          <a:off x="2171604" y="-1191039"/>
          <a:ext cx="956556" cy="44933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резиденттері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 жүзеге асыруға құқылы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алайда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 құжатында аталмыш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тіркеу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куәлігін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хабарлау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туралы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куәлікті алуды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немесе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КЕН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ресімдеуді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талап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ететін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валюталық операцияларды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жүзеге асырумен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байланысты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екенін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қажет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ҚР резидент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еместер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растайтын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 ұсынусыз төлемдерді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 аударымдарын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жүргізеді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403220" y="624040"/>
        <a:ext cx="4446630" cy="8631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E30A4-EFD6-4338-BD69-C6FFDE1E9C6A}">
      <dsp:nvSpPr>
        <dsp:cNvPr id="0" name=""/>
        <dsp:cNvSpPr/>
      </dsp:nvSpPr>
      <dsp:spPr>
        <a:xfrm rot="5400000">
          <a:off x="-116930" y="117012"/>
          <a:ext cx="779537" cy="545676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1</a:t>
          </a:r>
          <a:endParaRPr lang="ru-RU" sz="1600" kern="1200" dirty="0">
            <a:solidFill>
              <a:schemeClr val="accent1">
                <a:lumMod val="50000"/>
              </a:schemeClr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1" y="272919"/>
        <a:ext cx="545676" cy="233861"/>
      </dsp:txXfrm>
    </dsp:sp>
    <dsp:sp modelId="{768AFF0C-9316-4BA7-BB5B-CBFB5F0A3A52}">
      <dsp:nvSpPr>
        <dsp:cNvPr id="0" name=""/>
        <dsp:cNvSpPr/>
      </dsp:nvSpPr>
      <dsp:spPr>
        <a:xfrm rot="5400000">
          <a:off x="1887739" y="-1341981"/>
          <a:ext cx="506699" cy="3190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Келісімшарт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инвойстар</a:t>
          </a:r>
          <a:r>
            <a:rPr lang="ru-RU" sz="11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, </a:t>
          </a:r>
          <a:r>
            <a:rPr lang="ru-RU" sz="11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орындалған жұмыстар актілері</a:t>
          </a:r>
          <a:endParaRPr lang="ru-RU" sz="11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45676" y="24817"/>
        <a:ext cx="3166091" cy="457229"/>
      </dsp:txXfrm>
    </dsp:sp>
    <dsp:sp modelId="{0DFB6B68-FDC4-4EE3-BC10-1606C94CAB84}">
      <dsp:nvSpPr>
        <dsp:cNvPr id="0" name=""/>
        <dsp:cNvSpPr/>
      </dsp:nvSpPr>
      <dsp:spPr>
        <a:xfrm rot="5400000">
          <a:off x="-116930" y="732847"/>
          <a:ext cx="779537" cy="545676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solidFill>
                <a:srgbClr val="002060"/>
              </a:solidFill>
            </a:rPr>
            <a:t>Еск</a:t>
          </a:r>
          <a:endParaRPr lang="ru-RU" sz="1500" kern="1200" dirty="0">
            <a:solidFill>
              <a:srgbClr val="002060"/>
            </a:solidFill>
          </a:endParaRPr>
        </a:p>
      </dsp:txBody>
      <dsp:txXfrm rot="-5400000">
        <a:off x="1" y="888754"/>
        <a:ext cx="545676" cy="233861"/>
      </dsp:txXfrm>
    </dsp:sp>
    <dsp:sp modelId="{FDE2FD99-E895-4A4A-97BF-D62C35BAE421}">
      <dsp:nvSpPr>
        <dsp:cNvPr id="0" name=""/>
        <dsp:cNvSpPr/>
      </dsp:nvSpPr>
      <dsp:spPr>
        <a:xfrm rot="5400000">
          <a:off x="1887739" y="-726147"/>
          <a:ext cx="506699" cy="3190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Төлемдерді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/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ақша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аударымдарын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жүргізген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кезде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құжаттарды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ұсыну</a:t>
          </a:r>
          <a:r>
            <a:rPr lang="ru-RU" sz="900" i="1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900" i="1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міндетті</a:t>
          </a:r>
          <a:endParaRPr lang="ru-RU" sz="900" i="1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 rot="-5400000">
        <a:off x="545676" y="640651"/>
        <a:ext cx="3166091" cy="4572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E8E1-E2BA-47F1-9B49-C0B369FB9F0C}">
      <dsp:nvSpPr>
        <dsp:cNvPr id="0" name=""/>
        <dsp:cNvSpPr/>
      </dsp:nvSpPr>
      <dsp:spPr>
        <a:xfrm>
          <a:off x="2980489" y="163762"/>
          <a:ext cx="1176368" cy="15660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980489" y="163762"/>
        <a:ext cx="1176368" cy="469815"/>
      </dsp:txXfrm>
    </dsp:sp>
    <dsp:sp modelId="{47E1851D-31B1-4270-A02C-13A0EBD7CC24}">
      <dsp:nvSpPr>
        <dsp:cNvPr id="0" name=""/>
        <dsp:cNvSpPr/>
      </dsp:nvSpPr>
      <dsp:spPr>
        <a:xfrm>
          <a:off x="1608059" y="163762"/>
          <a:ext cx="1176368" cy="15660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608059" y="163762"/>
        <a:ext cx="1176368" cy="469815"/>
      </dsp:txXfrm>
    </dsp:sp>
    <dsp:sp modelId="{C69A92AC-D7C3-4559-8075-822065839508}">
      <dsp:nvSpPr>
        <dsp:cNvPr id="0" name=""/>
        <dsp:cNvSpPr/>
      </dsp:nvSpPr>
      <dsp:spPr>
        <a:xfrm>
          <a:off x="235629" y="163762"/>
          <a:ext cx="1176368" cy="15660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35629" y="163762"/>
        <a:ext cx="1176368" cy="469815"/>
      </dsp:txXfrm>
    </dsp:sp>
    <dsp:sp modelId="{5BAD4A79-1B8C-4148-A2B7-2EBDBF23C891}">
      <dsp:nvSpPr>
        <dsp:cNvPr id="0" name=""/>
        <dsp:cNvSpPr/>
      </dsp:nvSpPr>
      <dsp:spPr>
        <a:xfrm>
          <a:off x="333425" y="832460"/>
          <a:ext cx="980307" cy="490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ts val="144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</a:t>
          </a: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$</a:t>
          </a: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</a:p>
        <a:p>
          <a:pPr lvl="0" algn="ctr" defTabSz="444500">
            <a:lnSpc>
              <a:spcPts val="144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47781" y="846816"/>
        <a:ext cx="951595" cy="461441"/>
      </dsp:txXfrm>
    </dsp:sp>
    <dsp:sp modelId="{24A8F7C0-E29E-48B5-8E6E-1AAD53F96D7F}">
      <dsp:nvSpPr>
        <dsp:cNvPr id="0" name=""/>
        <dsp:cNvSpPr/>
      </dsp:nvSpPr>
      <dsp:spPr>
        <a:xfrm rot="19716043">
          <a:off x="1278606" y="929878"/>
          <a:ext cx="479726" cy="45379"/>
        </a:xfrm>
        <a:custGeom>
          <a:avLst/>
          <a:gdLst/>
          <a:ahLst/>
          <a:cxnLst/>
          <a:rect l="0" t="0" r="0" b="0"/>
          <a:pathLst>
            <a:path>
              <a:moveTo>
                <a:pt x="0" y="22689"/>
              </a:moveTo>
              <a:lnTo>
                <a:pt x="479726" y="22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06476" y="940575"/>
        <a:ext cx="23986" cy="23986"/>
      </dsp:txXfrm>
    </dsp:sp>
    <dsp:sp modelId="{DFE1B37F-2596-4E11-A33A-C8E890611451}">
      <dsp:nvSpPr>
        <dsp:cNvPr id="0" name=""/>
        <dsp:cNvSpPr/>
      </dsp:nvSpPr>
      <dsp:spPr>
        <a:xfrm>
          <a:off x="1723206" y="582523"/>
          <a:ext cx="1018342" cy="490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737562" y="596879"/>
        <a:ext cx="989630" cy="461441"/>
      </dsp:txXfrm>
    </dsp:sp>
    <dsp:sp modelId="{13F63237-1224-45C5-B0D5-03CBD7FD36E8}">
      <dsp:nvSpPr>
        <dsp:cNvPr id="0" name=""/>
        <dsp:cNvSpPr/>
      </dsp:nvSpPr>
      <dsp:spPr>
        <a:xfrm rot="2507158">
          <a:off x="1242544" y="1241339"/>
          <a:ext cx="559742" cy="45379"/>
        </a:xfrm>
        <a:custGeom>
          <a:avLst/>
          <a:gdLst/>
          <a:ahLst/>
          <a:cxnLst/>
          <a:rect l="0" t="0" r="0" b="0"/>
          <a:pathLst>
            <a:path>
              <a:moveTo>
                <a:pt x="0" y="22689"/>
              </a:moveTo>
              <a:lnTo>
                <a:pt x="559742" y="22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08421" y="1250035"/>
        <a:ext cx="27987" cy="27987"/>
      </dsp:txXfrm>
    </dsp:sp>
    <dsp:sp modelId="{1A7C270D-94A9-4362-8052-750EC9AADEB1}">
      <dsp:nvSpPr>
        <dsp:cNvPr id="0" name=""/>
        <dsp:cNvSpPr/>
      </dsp:nvSpPr>
      <dsp:spPr>
        <a:xfrm>
          <a:off x="1731098" y="1215730"/>
          <a:ext cx="980307" cy="469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744852" y="1229484"/>
        <a:ext cx="952799" cy="442073"/>
      </dsp:txXfrm>
    </dsp:sp>
    <dsp:sp modelId="{B4802177-698F-4728-BC9F-CE7EC2AEB7BC}">
      <dsp:nvSpPr>
        <dsp:cNvPr id="0" name=""/>
        <dsp:cNvSpPr/>
      </dsp:nvSpPr>
      <dsp:spPr>
        <a:xfrm rot="19240883">
          <a:off x="2652726" y="1263581"/>
          <a:ext cx="518439" cy="45379"/>
        </a:xfrm>
        <a:custGeom>
          <a:avLst/>
          <a:gdLst/>
          <a:ahLst/>
          <a:cxnLst/>
          <a:rect l="0" t="0" r="0" b="0"/>
          <a:pathLst>
            <a:path>
              <a:moveTo>
                <a:pt x="0" y="22689"/>
              </a:moveTo>
              <a:lnTo>
                <a:pt x="518439" y="22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898985" y="1273309"/>
        <a:ext cx="25921" cy="25921"/>
      </dsp:txXfrm>
    </dsp:sp>
    <dsp:sp modelId="{B934EEAA-41C3-4FA5-A62F-E80F6DEE5A09}">
      <dsp:nvSpPr>
        <dsp:cNvPr id="0" name=""/>
        <dsp:cNvSpPr/>
      </dsp:nvSpPr>
      <dsp:spPr>
        <a:xfrm>
          <a:off x="3112487" y="887230"/>
          <a:ext cx="980307" cy="469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126241" y="900984"/>
        <a:ext cx="952799" cy="4420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C86AF-F3EA-4C6F-9D34-7C3C5E8F1583}">
      <dsp:nvSpPr>
        <dsp:cNvPr id="0" name=""/>
        <dsp:cNvSpPr/>
      </dsp:nvSpPr>
      <dsp:spPr>
        <a:xfrm>
          <a:off x="2550396" y="0"/>
          <a:ext cx="1091812" cy="15841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550396" y="0"/>
        <a:ext cx="1091812" cy="475252"/>
      </dsp:txXfrm>
    </dsp:sp>
    <dsp:sp modelId="{D00A3B5B-B643-40C5-A020-86C7FB0E7746}">
      <dsp:nvSpPr>
        <dsp:cNvPr id="0" name=""/>
        <dsp:cNvSpPr/>
      </dsp:nvSpPr>
      <dsp:spPr>
        <a:xfrm>
          <a:off x="1356036" y="0"/>
          <a:ext cx="1091812" cy="15841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356036" y="0"/>
        <a:ext cx="1091812" cy="475252"/>
      </dsp:txXfrm>
    </dsp:sp>
    <dsp:sp modelId="{D4A2F205-D177-458C-B54A-A4632143F40D}">
      <dsp:nvSpPr>
        <dsp:cNvPr id="0" name=""/>
        <dsp:cNvSpPr/>
      </dsp:nvSpPr>
      <dsp:spPr>
        <a:xfrm>
          <a:off x="1049" y="0"/>
          <a:ext cx="1091812" cy="15841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049" y="0"/>
        <a:ext cx="1091812" cy="475252"/>
      </dsp:txXfrm>
    </dsp:sp>
    <dsp:sp modelId="{1A70CE4F-7D98-4D46-A754-3CDD4FCA7B5F}">
      <dsp:nvSpPr>
        <dsp:cNvPr id="0" name=""/>
        <dsp:cNvSpPr/>
      </dsp:nvSpPr>
      <dsp:spPr>
        <a:xfrm>
          <a:off x="95496" y="658060"/>
          <a:ext cx="914304" cy="4571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500 000 $</a:t>
          </a:r>
          <a:endParaRPr lang="kk-KZ" sz="1000" kern="1200" dirty="0" smtClean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08886" y="671450"/>
        <a:ext cx="887524" cy="430372"/>
      </dsp:txXfrm>
    </dsp:sp>
    <dsp:sp modelId="{F66C1208-C77F-4B00-9975-B89F9F5253ED}">
      <dsp:nvSpPr>
        <dsp:cNvPr id="0" name=""/>
        <dsp:cNvSpPr/>
      </dsp:nvSpPr>
      <dsp:spPr>
        <a:xfrm rot="19532187">
          <a:off x="972051" y="738952"/>
          <a:ext cx="430168" cy="51943"/>
        </a:xfrm>
        <a:custGeom>
          <a:avLst/>
          <a:gdLst/>
          <a:ahLst/>
          <a:cxnLst/>
          <a:rect l="0" t="0" r="0" b="0"/>
          <a:pathLst>
            <a:path>
              <a:moveTo>
                <a:pt x="0" y="25971"/>
              </a:moveTo>
              <a:lnTo>
                <a:pt x="430168" y="259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176381" y="754170"/>
        <a:ext cx="21508" cy="21508"/>
      </dsp:txXfrm>
    </dsp:sp>
    <dsp:sp modelId="{0D6B9124-44BA-417D-920F-4556C9CFF72E}">
      <dsp:nvSpPr>
        <dsp:cNvPr id="0" name=""/>
        <dsp:cNvSpPr/>
      </dsp:nvSpPr>
      <dsp:spPr>
        <a:xfrm>
          <a:off x="1364469" y="414635"/>
          <a:ext cx="914304" cy="4571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377859" y="428025"/>
        <a:ext cx="887524" cy="430372"/>
      </dsp:txXfrm>
    </dsp:sp>
    <dsp:sp modelId="{A5EE29FB-BA4B-4883-904B-102507CBD30C}">
      <dsp:nvSpPr>
        <dsp:cNvPr id="0" name=""/>
        <dsp:cNvSpPr/>
      </dsp:nvSpPr>
      <dsp:spPr>
        <a:xfrm rot="2839552">
          <a:off x="925514" y="1053014"/>
          <a:ext cx="523241" cy="51943"/>
        </a:xfrm>
        <a:custGeom>
          <a:avLst/>
          <a:gdLst/>
          <a:ahLst/>
          <a:cxnLst/>
          <a:rect l="0" t="0" r="0" b="0"/>
          <a:pathLst>
            <a:path>
              <a:moveTo>
                <a:pt x="0" y="25971"/>
              </a:moveTo>
              <a:lnTo>
                <a:pt x="523241" y="259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174054" y="1065904"/>
        <a:ext cx="26162" cy="26162"/>
      </dsp:txXfrm>
    </dsp:sp>
    <dsp:sp modelId="{BE4A9CAF-FC6F-40D7-997B-0A4968C1FAD4}">
      <dsp:nvSpPr>
        <dsp:cNvPr id="0" name=""/>
        <dsp:cNvSpPr/>
      </dsp:nvSpPr>
      <dsp:spPr>
        <a:xfrm>
          <a:off x="1364469" y="1042758"/>
          <a:ext cx="914304" cy="4571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377859" y="1056148"/>
        <a:ext cx="887524" cy="430372"/>
      </dsp:txXfrm>
    </dsp:sp>
    <dsp:sp modelId="{2BBD0683-957C-4112-86C0-EFFE5EBF586F}">
      <dsp:nvSpPr>
        <dsp:cNvPr id="0" name=""/>
        <dsp:cNvSpPr/>
      </dsp:nvSpPr>
      <dsp:spPr>
        <a:xfrm rot="18744450">
          <a:off x="2188698" y="1041098"/>
          <a:ext cx="553287" cy="51943"/>
        </a:xfrm>
        <a:custGeom>
          <a:avLst/>
          <a:gdLst/>
          <a:ahLst/>
          <a:cxnLst/>
          <a:rect l="0" t="0" r="0" b="0"/>
          <a:pathLst>
            <a:path>
              <a:moveTo>
                <a:pt x="0" y="25971"/>
              </a:moveTo>
              <a:lnTo>
                <a:pt x="553287" y="259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451510" y="1053237"/>
        <a:ext cx="27664" cy="27664"/>
      </dsp:txXfrm>
    </dsp:sp>
    <dsp:sp modelId="{308D2AB0-CD04-4ADC-9CB1-0975322CE2DA}">
      <dsp:nvSpPr>
        <dsp:cNvPr id="0" name=""/>
        <dsp:cNvSpPr/>
      </dsp:nvSpPr>
      <dsp:spPr>
        <a:xfrm>
          <a:off x="2651911" y="634229"/>
          <a:ext cx="914304" cy="4571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665301" y="647619"/>
        <a:ext cx="887524" cy="4303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0FD0A-8714-4ED0-8EC8-3070219DC1D3}">
      <dsp:nvSpPr>
        <dsp:cNvPr id="0" name=""/>
        <dsp:cNvSpPr/>
      </dsp:nvSpPr>
      <dsp:spPr>
        <a:xfrm>
          <a:off x="3649436" y="0"/>
          <a:ext cx="1359972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Құжат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649436" y="0"/>
        <a:ext cx="1359972" cy="651769"/>
      </dsp:txXfrm>
    </dsp:sp>
    <dsp:sp modelId="{5EB8742B-D4C2-4835-9ADA-CB1EED58C269}">
      <dsp:nvSpPr>
        <dsp:cNvPr id="0" name=""/>
        <dsp:cNvSpPr/>
      </dsp:nvSpPr>
      <dsp:spPr>
        <a:xfrm>
          <a:off x="2283823" y="0"/>
          <a:ext cx="1151515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Мерзім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283823" y="0"/>
        <a:ext cx="1151515" cy="651769"/>
      </dsp:txXfrm>
    </dsp:sp>
    <dsp:sp modelId="{F980157E-2981-4832-B3A8-0BB225AEBB05}">
      <dsp:nvSpPr>
        <dsp:cNvPr id="0" name=""/>
        <dsp:cNvSpPr/>
      </dsp:nvSpPr>
      <dsp:spPr>
        <a:xfrm>
          <a:off x="942307" y="0"/>
          <a:ext cx="1183091" cy="21725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Сома</a:t>
          </a:r>
          <a:endParaRPr lang="ru-RU" sz="1400" kern="1200" dirty="0">
            <a:solidFill>
              <a:srgbClr val="002060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942307" y="0"/>
        <a:ext cx="1183091" cy="651769"/>
      </dsp:txXfrm>
    </dsp:sp>
    <dsp:sp modelId="{883529FA-18BC-45DB-B87B-8933A916A029}">
      <dsp:nvSpPr>
        <dsp:cNvPr id="0" name=""/>
        <dsp:cNvSpPr/>
      </dsp:nvSpPr>
      <dsp:spPr>
        <a:xfrm>
          <a:off x="1132507" y="758387"/>
          <a:ext cx="813651" cy="9007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100 000 $</a:t>
          </a:r>
          <a:endParaRPr lang="kk-KZ" sz="1000" kern="1200" dirty="0" smtClean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1156338" y="782218"/>
        <a:ext cx="765989" cy="853103"/>
      </dsp:txXfrm>
    </dsp:sp>
    <dsp:sp modelId="{B9AD5895-4970-40A8-AED3-1403C9950FF3}">
      <dsp:nvSpPr>
        <dsp:cNvPr id="0" name=""/>
        <dsp:cNvSpPr/>
      </dsp:nvSpPr>
      <dsp:spPr>
        <a:xfrm rot="19699094">
          <a:off x="1907587" y="1055978"/>
          <a:ext cx="517661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517661" y="16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53476" y="1059890"/>
        <a:ext cx="25883" cy="25883"/>
      </dsp:txXfrm>
    </dsp:sp>
    <dsp:sp modelId="{433CE074-F497-42BF-A729-AEE7461F7E83}">
      <dsp:nvSpPr>
        <dsp:cNvPr id="0" name=""/>
        <dsp:cNvSpPr/>
      </dsp:nvSpPr>
      <dsp:spPr>
        <a:xfrm>
          <a:off x="2386677" y="660400"/>
          <a:ext cx="945812" cy="5529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артық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402873" y="676596"/>
        <a:ext cx="913420" cy="520593"/>
      </dsp:txXfrm>
    </dsp:sp>
    <dsp:sp modelId="{B864800C-6E4F-4CC2-96F6-B930DEEE0478}">
      <dsp:nvSpPr>
        <dsp:cNvPr id="0" name=""/>
        <dsp:cNvSpPr/>
      </dsp:nvSpPr>
      <dsp:spPr>
        <a:xfrm rot="19948779">
          <a:off x="3301867" y="794990"/>
          <a:ext cx="541267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541267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58969" y="798311"/>
        <a:ext cx="27063" cy="27063"/>
      </dsp:txXfrm>
    </dsp:sp>
    <dsp:sp modelId="{C39C7411-663E-4793-93E4-9C2744B0D20A}">
      <dsp:nvSpPr>
        <dsp:cNvPr id="0" name=""/>
        <dsp:cNvSpPr/>
      </dsp:nvSpPr>
      <dsp:spPr>
        <a:xfrm>
          <a:off x="3812512" y="483380"/>
          <a:ext cx="1067714" cy="406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Тіркеу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куәлігі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824427" y="495295"/>
        <a:ext cx="1043884" cy="382995"/>
      </dsp:txXfrm>
    </dsp:sp>
    <dsp:sp modelId="{A3933E6E-4FB9-4FEA-B4DD-238F550D65C2}">
      <dsp:nvSpPr>
        <dsp:cNvPr id="0" name=""/>
        <dsp:cNvSpPr/>
      </dsp:nvSpPr>
      <dsp:spPr>
        <a:xfrm rot="2079037">
          <a:off x="3278423" y="1093360"/>
          <a:ext cx="609669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609669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68016" y="1094971"/>
        <a:ext cx="30483" cy="30483"/>
      </dsp:txXfrm>
    </dsp:sp>
    <dsp:sp modelId="{FA89C46B-CEFE-4764-9DB3-1D48DF9F2F1D}">
      <dsp:nvSpPr>
        <dsp:cNvPr id="0" name=""/>
        <dsp:cNvSpPr/>
      </dsp:nvSpPr>
      <dsp:spPr>
        <a:xfrm>
          <a:off x="3834025" y="1080120"/>
          <a:ext cx="1067714" cy="406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845940" y="1092035"/>
        <a:ext cx="1043884" cy="382995"/>
      </dsp:txXfrm>
    </dsp:sp>
    <dsp:sp modelId="{62CB50F7-72D6-4337-A411-B743CA4FBC83}">
      <dsp:nvSpPr>
        <dsp:cNvPr id="0" name=""/>
        <dsp:cNvSpPr/>
      </dsp:nvSpPr>
      <dsp:spPr>
        <a:xfrm rot="3161145">
          <a:off x="1812928" y="1460979"/>
          <a:ext cx="676613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676613" y="16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34319" y="1460917"/>
        <a:ext cx="33830" cy="33830"/>
      </dsp:txXfrm>
    </dsp:sp>
    <dsp:sp modelId="{C11A1F55-0E55-4A73-9E11-F0A66764CDF0}">
      <dsp:nvSpPr>
        <dsp:cNvPr id="0" name=""/>
        <dsp:cNvSpPr/>
      </dsp:nvSpPr>
      <dsp:spPr>
        <a:xfrm>
          <a:off x="2356312" y="1452488"/>
          <a:ext cx="1006543" cy="5888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180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күнтізбелік күннен 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2373558" y="1469734"/>
        <a:ext cx="972051" cy="554323"/>
      </dsp:txXfrm>
    </dsp:sp>
    <dsp:sp modelId="{7573FD51-C06A-47DF-96F6-59A16883A124}">
      <dsp:nvSpPr>
        <dsp:cNvPr id="0" name=""/>
        <dsp:cNvSpPr/>
      </dsp:nvSpPr>
      <dsp:spPr>
        <a:xfrm rot="893045">
          <a:off x="3355494" y="1786394"/>
          <a:ext cx="438764" cy="33706"/>
        </a:xfrm>
        <a:custGeom>
          <a:avLst/>
          <a:gdLst/>
          <a:ahLst/>
          <a:cxnLst/>
          <a:rect l="0" t="0" r="0" b="0"/>
          <a:pathLst>
            <a:path>
              <a:moveTo>
                <a:pt x="0" y="16853"/>
              </a:moveTo>
              <a:lnTo>
                <a:pt x="438764" y="168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63908" y="1792278"/>
        <a:ext cx="21938" cy="21938"/>
      </dsp:txXfrm>
    </dsp:sp>
    <dsp:sp modelId="{2B2B8252-3AB4-46DF-8E89-C75BF95E20BA}">
      <dsp:nvSpPr>
        <dsp:cNvPr id="0" name=""/>
        <dsp:cNvSpPr/>
      </dsp:nvSpPr>
      <dsp:spPr>
        <a:xfrm>
          <a:off x="3786898" y="1656185"/>
          <a:ext cx="1103718" cy="406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Қарыз туралы</a:t>
          </a:r>
          <a:r>
            <a:rPr lang="ru-RU" sz="1000" kern="120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 </a:t>
          </a:r>
          <a:r>
            <a:rPr lang="ru-RU" sz="1000" kern="1200" dirty="0" err="1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+mn-cs"/>
            </a:rPr>
            <a:t>келісім</a:t>
          </a:r>
          <a:endParaRPr lang="ru-RU" sz="1000" kern="1200" dirty="0">
            <a:solidFill>
              <a:schemeClr val="bg1"/>
            </a:solidFill>
            <a:latin typeface="Roboto Condensed" panose="02000000000000000000" pitchFamily="2" charset="0"/>
            <a:ea typeface="Roboto Condensed" panose="02000000000000000000" pitchFamily="2" charset="0"/>
            <a:cs typeface="+mn-cs"/>
          </a:endParaRPr>
        </a:p>
      </dsp:txBody>
      <dsp:txXfrm>
        <a:off x="3798813" y="1668100"/>
        <a:ext cx="1079888" cy="382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38B11-2BA4-4913-BDD0-8F13AE1D6B21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9E777-A958-49AF-9503-1C96C878E1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58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1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6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9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8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1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79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84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05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6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3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72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C628-8467-4009-8E67-5DD242F4197B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04C1B-528B-4D46-88F6-9C845C4A9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8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://qazaqbanki.k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1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17" Type="http://schemas.microsoft.com/office/2007/relationships/hdphoto" Target="../media/hdphoto1.wdp"/><Relationship Id="rId2" Type="http://schemas.openxmlformats.org/officeDocument/2006/relationships/image" Target="../media/image2.jpe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5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19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8.pn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13" Type="http://schemas.openxmlformats.org/officeDocument/2006/relationships/diagramQuickStyle" Target="../diagrams/quickStyle4.xml"/><Relationship Id="rId18" Type="http://schemas.openxmlformats.org/officeDocument/2006/relationships/diagramQuickStyle" Target="../diagrams/quickStyle5.xml"/><Relationship Id="rId3" Type="http://schemas.openxmlformats.org/officeDocument/2006/relationships/image" Target="../media/image3.jpeg"/><Relationship Id="rId21" Type="http://schemas.openxmlformats.org/officeDocument/2006/relationships/diagramData" Target="../diagrams/data6.xml"/><Relationship Id="rId7" Type="http://schemas.openxmlformats.org/officeDocument/2006/relationships/diagramLayout" Target="../diagrams/layout3.xml"/><Relationship Id="rId12" Type="http://schemas.openxmlformats.org/officeDocument/2006/relationships/diagramLayout" Target="../diagrams/layout4.xml"/><Relationship Id="rId17" Type="http://schemas.openxmlformats.org/officeDocument/2006/relationships/diagramLayout" Target="../diagrams/layout5.xml"/><Relationship Id="rId25" Type="http://schemas.microsoft.com/office/2007/relationships/diagramDrawing" Target="../diagrams/drawing6.xml"/><Relationship Id="rId2" Type="http://schemas.openxmlformats.org/officeDocument/2006/relationships/image" Target="../media/image2.jpeg"/><Relationship Id="rId16" Type="http://schemas.openxmlformats.org/officeDocument/2006/relationships/diagramData" Target="../diagrams/data5.xml"/><Relationship Id="rId20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11" Type="http://schemas.openxmlformats.org/officeDocument/2006/relationships/diagramData" Target="../diagrams/data4.xml"/><Relationship Id="rId24" Type="http://schemas.openxmlformats.org/officeDocument/2006/relationships/diagramColors" Target="../diagrams/colors6.xml"/><Relationship Id="rId5" Type="http://schemas.openxmlformats.org/officeDocument/2006/relationships/image" Target="../media/image5.png"/><Relationship Id="rId15" Type="http://schemas.microsoft.com/office/2007/relationships/diagramDrawing" Target="../diagrams/drawing4.xml"/><Relationship Id="rId23" Type="http://schemas.openxmlformats.org/officeDocument/2006/relationships/diagramQuickStyle" Target="../diagrams/quickStyle6.xml"/><Relationship Id="rId10" Type="http://schemas.microsoft.com/office/2007/relationships/diagramDrawing" Target="../diagrams/drawing3.xml"/><Relationship Id="rId19" Type="http://schemas.openxmlformats.org/officeDocument/2006/relationships/diagramColors" Target="../diagrams/colors5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3.xml"/><Relationship Id="rId14" Type="http://schemas.openxmlformats.org/officeDocument/2006/relationships/diagramColors" Target="../diagrams/colors4.xml"/><Relationship Id="rId22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13" Type="http://schemas.openxmlformats.org/officeDocument/2006/relationships/diagramQuickStyle" Target="../diagrams/quickStyle8.xml"/><Relationship Id="rId18" Type="http://schemas.openxmlformats.org/officeDocument/2006/relationships/diagramQuickStyle" Target="../diagrams/quickStyle9.xml"/><Relationship Id="rId3" Type="http://schemas.openxmlformats.org/officeDocument/2006/relationships/image" Target="../media/image3.jpeg"/><Relationship Id="rId21" Type="http://schemas.openxmlformats.org/officeDocument/2006/relationships/diagramData" Target="../diagrams/data10.xml"/><Relationship Id="rId7" Type="http://schemas.openxmlformats.org/officeDocument/2006/relationships/diagramLayout" Target="../diagrams/layout7.xml"/><Relationship Id="rId12" Type="http://schemas.openxmlformats.org/officeDocument/2006/relationships/diagramLayout" Target="../diagrams/layout8.xml"/><Relationship Id="rId17" Type="http://schemas.openxmlformats.org/officeDocument/2006/relationships/diagramLayout" Target="../diagrams/layout9.xml"/><Relationship Id="rId25" Type="http://schemas.microsoft.com/office/2007/relationships/diagramDrawing" Target="../diagrams/drawing10.xml"/><Relationship Id="rId2" Type="http://schemas.openxmlformats.org/officeDocument/2006/relationships/image" Target="../media/image2.jpeg"/><Relationship Id="rId16" Type="http://schemas.openxmlformats.org/officeDocument/2006/relationships/diagramData" Target="../diagrams/data9.xml"/><Relationship Id="rId20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11" Type="http://schemas.openxmlformats.org/officeDocument/2006/relationships/diagramData" Target="../diagrams/data8.xml"/><Relationship Id="rId24" Type="http://schemas.openxmlformats.org/officeDocument/2006/relationships/diagramColors" Target="../diagrams/colors10.xml"/><Relationship Id="rId5" Type="http://schemas.openxmlformats.org/officeDocument/2006/relationships/image" Target="../media/image5.png"/><Relationship Id="rId15" Type="http://schemas.microsoft.com/office/2007/relationships/diagramDrawing" Target="../diagrams/drawing8.xml"/><Relationship Id="rId23" Type="http://schemas.openxmlformats.org/officeDocument/2006/relationships/diagramQuickStyle" Target="../diagrams/quickStyle10.xml"/><Relationship Id="rId10" Type="http://schemas.microsoft.com/office/2007/relationships/diagramDrawing" Target="../diagrams/drawing7.xml"/><Relationship Id="rId19" Type="http://schemas.openxmlformats.org/officeDocument/2006/relationships/diagramColors" Target="../diagrams/colors9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7.xml"/><Relationship Id="rId14" Type="http://schemas.openxmlformats.org/officeDocument/2006/relationships/diagramColors" Target="../diagrams/colors8.xml"/><Relationship Id="rId22" Type="http://schemas.openxmlformats.org/officeDocument/2006/relationships/diagramLayout" Target="../diagrams/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13" Type="http://schemas.openxmlformats.org/officeDocument/2006/relationships/diagramQuickStyle" Target="../diagrams/quickStyle12.xml"/><Relationship Id="rId18" Type="http://schemas.openxmlformats.org/officeDocument/2006/relationships/diagramQuickStyle" Target="../diagrams/quickStyle13.xml"/><Relationship Id="rId3" Type="http://schemas.openxmlformats.org/officeDocument/2006/relationships/image" Target="../media/image3.jpeg"/><Relationship Id="rId21" Type="http://schemas.openxmlformats.org/officeDocument/2006/relationships/diagramData" Target="../diagrams/data14.xml"/><Relationship Id="rId7" Type="http://schemas.openxmlformats.org/officeDocument/2006/relationships/diagramLayout" Target="../diagrams/layout11.xml"/><Relationship Id="rId12" Type="http://schemas.openxmlformats.org/officeDocument/2006/relationships/diagramLayout" Target="../diagrams/layout12.xml"/><Relationship Id="rId17" Type="http://schemas.openxmlformats.org/officeDocument/2006/relationships/diagramLayout" Target="../diagrams/layout13.xml"/><Relationship Id="rId25" Type="http://schemas.microsoft.com/office/2007/relationships/diagramDrawing" Target="../diagrams/drawing14.xml"/><Relationship Id="rId2" Type="http://schemas.openxmlformats.org/officeDocument/2006/relationships/image" Target="../media/image2.jpeg"/><Relationship Id="rId16" Type="http://schemas.openxmlformats.org/officeDocument/2006/relationships/diagramData" Target="../diagrams/data13.xml"/><Relationship Id="rId20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11" Type="http://schemas.openxmlformats.org/officeDocument/2006/relationships/diagramData" Target="../diagrams/data12.xml"/><Relationship Id="rId24" Type="http://schemas.openxmlformats.org/officeDocument/2006/relationships/diagramColors" Target="../diagrams/colors14.xml"/><Relationship Id="rId5" Type="http://schemas.openxmlformats.org/officeDocument/2006/relationships/image" Target="../media/image5.png"/><Relationship Id="rId15" Type="http://schemas.microsoft.com/office/2007/relationships/diagramDrawing" Target="../diagrams/drawing12.xml"/><Relationship Id="rId23" Type="http://schemas.openxmlformats.org/officeDocument/2006/relationships/diagramQuickStyle" Target="../diagrams/quickStyle14.xml"/><Relationship Id="rId10" Type="http://schemas.microsoft.com/office/2007/relationships/diagramDrawing" Target="../diagrams/drawing11.xml"/><Relationship Id="rId19" Type="http://schemas.openxmlformats.org/officeDocument/2006/relationships/diagramColors" Target="../diagrams/colors13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1.xml"/><Relationship Id="rId14" Type="http://schemas.openxmlformats.org/officeDocument/2006/relationships/diagramColors" Target="../diagrams/colors12.xml"/><Relationship Id="rId22" Type="http://schemas.openxmlformats.org/officeDocument/2006/relationships/diagramLayout" Target="../diagrams/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5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5.xml"/><Relationship Id="rId5" Type="http://schemas.openxmlformats.org/officeDocument/2006/relationships/image" Target="../media/image5.png"/><Relationship Id="rId10" Type="http://schemas.microsoft.com/office/2007/relationships/diagramDrawing" Target="../diagrams/drawing15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6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6.xml"/><Relationship Id="rId5" Type="http://schemas.openxmlformats.org/officeDocument/2006/relationships/image" Target="../media/image5.png"/><Relationship Id="rId10" Type="http://schemas.microsoft.com/office/2007/relationships/diagramDrawing" Target="../diagrams/drawing16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 bwMode="auto">
          <a:xfrm>
            <a:off x="0" y="6257925"/>
            <a:ext cx="9144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80000"/>
              </a:lnSpc>
              <a:buFont typeface="Arial" charset="0"/>
              <a:buNone/>
            </a:pPr>
            <a:endParaRPr lang="ru-RU" altLang="ru-RU" sz="1400" dirty="0">
              <a:solidFill>
                <a:srgbClr val="F2F2F2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3708" y="501317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  <a:latin typeface="Roboto Condensed"/>
                <a:cs typeface="Times New Roman" panose="02020603050405020304" pitchFamily="18" charset="0"/>
              </a:rPr>
              <a:t>Валюталық бақылау жөніндегі жаднама</a:t>
            </a:r>
            <a:endParaRPr lang="ru-RU" b="1" dirty="0">
              <a:solidFill>
                <a:schemeClr val="bg1"/>
              </a:solidFill>
              <a:latin typeface="Roboto Condensed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8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2349930" y="1046956"/>
            <a:ext cx="4814357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Шетелдік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валютаны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сатып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алу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сату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)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5666" y="1844824"/>
            <a:ext cx="858408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ҚР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резиденттері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мен ҚР резидент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еместері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заңды тұлғаларының шетелдік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валютаны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сатып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алуы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(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сатуы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)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шетелдік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валютаны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сатып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алуға және сатуға өтінім негізінде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жүзеге асырылады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.</a:t>
            </a: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Өтінімді ресімдеу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кезінде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:</a:t>
            </a: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Заңды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тұлғалар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–ҚР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резиденттері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шетелдік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валютаны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сатып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алу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мақсатын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көрсетеді;</a:t>
            </a: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Заңды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тұлғалар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–ҚР резидент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еместері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шетелдік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валютаны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сатып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алу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және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сату</a:t>
            </a:r>
            <a:r>
              <a:rPr lang="ru-RU" sz="1600" b="1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600" b="1" dirty="0" err="1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мақсатын</a:t>
            </a:r>
            <a:r>
              <a:rPr lang="ru-RU" sz="1600" dirty="0" smtClean="0">
                <a:solidFill>
                  <a:srgbClr val="254061"/>
                </a:solidFill>
                <a:latin typeface="Roboto Condensed" pitchFamily="2" charset="0"/>
                <a:cs typeface="Arial" charset="0"/>
              </a:rPr>
              <a:t> көрсетеді.</a:t>
            </a:r>
          </a:p>
          <a:p>
            <a:pPr algn="just">
              <a:defRPr/>
            </a:pPr>
            <a:endParaRPr lang="ru-RU" altLang="ru-RU" sz="1600" dirty="0" smtClean="0">
              <a:solidFill>
                <a:srgbClr val="254061"/>
              </a:solidFill>
              <a:latin typeface="Roboto Condensed" panose="02000000000000000000" pitchFamily="2" charset="0"/>
            </a:endParaRPr>
          </a:p>
          <a:p>
            <a:pPr algn="just">
              <a:defRPr/>
            </a:pPr>
            <a:endParaRPr lang="ru-RU" altLang="ru-RU" sz="1600" dirty="0" smtClean="0">
              <a:solidFill>
                <a:srgbClr val="254061"/>
              </a:solidFill>
              <a:latin typeface="Roboto Condensed" panose="02000000000000000000" pitchFamily="2" charset="0"/>
            </a:endParaRPr>
          </a:p>
          <a:p>
            <a:pPr algn="just">
              <a:defRPr/>
            </a:pP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Ұлттық 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валюта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үшін эквивалентте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100</a:t>
            </a:r>
            <a:r>
              <a:rPr lang="ru-RU" altLang="ru-RU" sz="1600" b="1" dirty="0">
                <a:solidFill>
                  <a:srgbClr val="254061"/>
                </a:solidFill>
                <a:latin typeface="Roboto Condensed" panose="02000000000000000000" pitchFamily="2" charset="0"/>
              </a:rPr>
              <a:t> 000 </a:t>
            </a:r>
            <a:r>
              <a:rPr lang="en-US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$</a:t>
            </a:r>
            <a:r>
              <a:rPr lang="ru-RU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астам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сомаға шетелдік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валютаны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b="1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сатып</a:t>
            </a:r>
            <a:r>
              <a:rPr lang="ru-RU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b="1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алған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жағдайда </a:t>
            </a:r>
            <a:r>
              <a:rPr lang="ru-RU" altLang="ru-RU" sz="1600" b="1" u="sng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заңды тұлға-ҚР резиденті</a:t>
            </a:r>
            <a:r>
              <a:rPr lang="ru-RU" altLang="ru-RU" sz="1600" b="1" u="sng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b="1" u="sng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өтінімге валюталық шарт</a:t>
            </a:r>
            <a:r>
              <a:rPr lang="ru-RU" altLang="ru-RU" sz="1600" b="1" u="sng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b="1" u="sng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көшірмесін қоса тіркейді</a:t>
            </a:r>
            <a:r>
              <a:rPr lang="ru-RU" altLang="ru-RU" sz="1600" b="1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, 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оны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орындау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үшін шетелдік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валюта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және 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(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немесе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)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сатып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алу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мақсатын және шетелдік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валюта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сомасын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растайтын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өзге құжаттар сатып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 </a:t>
            </a:r>
            <a:r>
              <a:rPr lang="ru-RU" altLang="ru-RU" sz="1600" dirty="0" err="1" smtClean="0">
                <a:solidFill>
                  <a:srgbClr val="254061"/>
                </a:solidFill>
                <a:latin typeface="Roboto Condensed" panose="02000000000000000000" pitchFamily="2" charset="0"/>
              </a:rPr>
              <a:t>алынады</a:t>
            </a:r>
            <a:r>
              <a:rPr lang="ru-RU" altLang="ru-RU" sz="1600" dirty="0" smtClean="0">
                <a:solidFill>
                  <a:srgbClr val="254061"/>
                </a:solidFill>
                <a:latin typeface="Roboto Condensed" panose="02000000000000000000" pitchFamily="2" charset="0"/>
              </a:rPr>
              <a:t>.</a:t>
            </a:r>
            <a:endParaRPr lang="ru-RU" altLang="ru-RU" sz="1600" dirty="0">
              <a:solidFill>
                <a:srgbClr val="254061"/>
              </a:solidFill>
              <a:latin typeface="Roboto Condense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600" dirty="0" smtClean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endParaRPr lang="ru-RU" sz="1600" dirty="0">
              <a:solidFill>
                <a:srgbClr val="254061"/>
              </a:solidFill>
              <a:latin typeface="Roboto Condensed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023436" y="875420"/>
            <a:ext cx="30971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Пайдалы</a:t>
            </a:r>
            <a:r>
              <a:rPr lang="ru-RU" sz="2000" b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ақпарат</a:t>
            </a:r>
            <a:endParaRPr lang="ru-RU" sz="20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1" y="1647574"/>
            <a:ext cx="878497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4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Банк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филиалының Валюталық бақылау бөлімі қызметкерлерімен төмендегі байланыс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телефондарымен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хабарласа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аласыз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:</a:t>
            </a:r>
            <a:endParaRPr lang="ru-RU" sz="1400" dirty="0">
              <a:solidFill>
                <a:srgbClr val="002060"/>
              </a:solidFill>
              <a:latin typeface="Roboto Condensed" pitchFamily="2" charset="0"/>
              <a:cs typeface="Arial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Алматы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+7(727) 250 55 77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іш.02945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, 02025, 02011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Астана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+7(7172) 91 92 65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іш.01031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, 01055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Атырау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+7(7122) 55 60 41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іш.06005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Ақтөбе қ.: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+7(7132) 41 13 15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іш.05022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Қарағанды қ.: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+7(7212) 50 70 74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іш.10049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Қаскелең қ.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+7(7277) 17 99 88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іш.03013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Тараз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+7(7262) 99 90 92 (94, 95, 97)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іш.08015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 </a:t>
            </a:r>
          </a:p>
          <a:p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Шымкент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.: </a:t>
            </a:r>
            <a:r>
              <a:rPr lang="ru-RU" sz="1400" dirty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+7(7252) 39 40 70 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іш.04037</a:t>
            </a:r>
            <a:endParaRPr lang="ru-RU" sz="1400" dirty="0">
              <a:solidFill>
                <a:srgbClr val="002060"/>
              </a:solidFill>
              <a:latin typeface="Roboto Condensed" pitchFamily="2" charset="0"/>
              <a:cs typeface="Arial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708920"/>
            <a:ext cx="4032440" cy="27831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9511" y="1353298"/>
            <a:ext cx="6943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Біршама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толық ақпаратпен біздің</a:t>
            </a:r>
            <a:r>
              <a:rPr lang="ru-RU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  <a:hlinkClick r:id="rId7"/>
              </a:rPr>
              <a:t>http</a:t>
            </a:r>
            <a:r>
              <a:rPr lang="en-US" sz="1400" dirty="0">
                <a:solidFill>
                  <a:srgbClr val="002060"/>
                </a:solidFill>
                <a:latin typeface="Roboto Condensed" pitchFamily="2" charset="0"/>
                <a:cs typeface="Arial" charset="0"/>
                <a:hlinkClick r:id="rId7"/>
              </a:rPr>
              <a:t>://qazaqbanki.kz</a:t>
            </a:r>
            <a:r>
              <a:rPr lang="en-US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  <a:hlinkClick r:id="rId7"/>
              </a:rPr>
              <a:t>/</a:t>
            </a:r>
            <a:r>
              <a:rPr lang="kk-KZ" sz="1400" dirty="0" smtClean="0">
                <a:solidFill>
                  <a:srgbClr val="002060"/>
                </a:solidFill>
                <a:latin typeface="Roboto Condensed" pitchFamily="2" charset="0"/>
                <a:cs typeface="Arial" charset="0"/>
              </a:rPr>
              <a:t> сайтымыздан таныса аласыздар.</a:t>
            </a:r>
            <a:endParaRPr lang="ru-RU" sz="1400" dirty="0">
              <a:solidFill>
                <a:srgbClr val="002060"/>
              </a:solidFill>
              <a:latin typeface="Roboto Condensed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6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kk-KZ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54744" y="934162"/>
            <a:ext cx="26059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endParaRPr lang="ru-RU" altLang="ru-RU" sz="2800" dirty="0">
              <a:solidFill>
                <a:srgbClr val="1B587C"/>
              </a:solidFill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9238" y="1423086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шетелден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сатып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алу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қажет пе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не бар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Қазақстан Республикасы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шекарасынан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тыс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жерге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сату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керек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?</a:t>
            </a:r>
          </a:p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Ол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үшін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қажет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?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1.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Шетелдік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серіктеспен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жеткізуге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жасау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2.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Банкке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жеткізуге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ұсыну.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3.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Егер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жеткізуге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сомасы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эквивалентінде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50 000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kk-KZ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асып кететін болса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онда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Банкте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келісімшартқа берілетін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Келісімшарттың есептік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нөмірін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(КЕН)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алу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қажет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  <a:p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Егер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сомасы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50 000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</a:t>
            </a:r>
            <a:r>
              <a:rPr lang="kk-KZ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-дан аз болса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онда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келісімшартқа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КЕН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берілмейді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Келісімшартты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Банк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валюталық бақылауға қабылдайды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598310" y="923609"/>
            <a:ext cx="1918799" cy="36211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жеткізу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09238" y="3944112"/>
            <a:ext cx="3834942" cy="3969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Эквиваленті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50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$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дейінгі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val="336642984"/>
              </p:ext>
            </p:extLst>
          </p:nvPr>
        </p:nvGraphicFramePr>
        <p:xfrm>
          <a:off x="-104199" y="4509120"/>
          <a:ext cx="4308239" cy="722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4640231" y="3946358"/>
            <a:ext cx="4248472" cy="3947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Эквиваленті</a:t>
            </a:r>
            <a:r>
              <a:rPr lang="kk-KZ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 </a:t>
            </a:r>
            <a:r>
              <a:rPr lang="en-US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асатын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49" name="Схема 48"/>
          <p:cNvGraphicFramePr/>
          <p:nvPr>
            <p:extLst>
              <p:ext uri="{D42A27DB-BD31-4B8C-83A1-F6EECF244321}">
                <p14:modId xmlns:p14="http://schemas.microsoft.com/office/powerpoint/2010/main" val="4009865830"/>
              </p:ext>
            </p:extLst>
          </p:nvPr>
        </p:nvGraphicFramePr>
        <p:xfrm>
          <a:off x="4372907" y="4459642"/>
          <a:ext cx="4515796" cy="2137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20" name="Рисунок 19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4800" b="92400" l="4000" r="92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700808"/>
            <a:ext cx="947990" cy="947990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8621" b="93966" l="8871" r="92742">
                        <a14:foregroundMark x1="56452" y1="40517" x2="56452" y2="405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03648" y="5373216"/>
            <a:ext cx="11811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40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909CAE"/>
              </a:clrFrom>
              <a:clrTo>
                <a:srgbClr val="909CAE">
                  <a:alpha val="0"/>
                </a:srgbClr>
              </a:clrTo>
            </a:clrChange>
            <a:duotone>
              <a:prstClr val="black"/>
              <a:srgbClr val="EEFCF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90209" y="3947837"/>
            <a:ext cx="709383" cy="1369020"/>
          </a:xfrm>
          <a:prstGeom prst="rect">
            <a:avLst/>
          </a:prstGeom>
        </p:spPr>
      </p:pic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54744" y="934162"/>
            <a:ext cx="26059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endParaRPr lang="ru-RU" altLang="ru-RU" sz="2800" dirty="0">
              <a:solidFill>
                <a:srgbClr val="1B587C"/>
              </a:solidFill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2600" y="934162"/>
            <a:ext cx="1918799" cy="36211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жеткізу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68" y="2155999"/>
            <a:ext cx="1357913" cy="1133924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880" y="2134083"/>
            <a:ext cx="1583593" cy="110850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293" y="3883408"/>
            <a:ext cx="1695900" cy="1347848"/>
          </a:xfrm>
          <a:prstGeom prst="rect">
            <a:avLst/>
          </a:prstGeom>
        </p:spPr>
      </p:pic>
      <p:sp>
        <p:nvSpPr>
          <p:cNvPr id="35" name="Стрелка вправо 34"/>
          <p:cNvSpPr/>
          <p:nvPr/>
        </p:nvSpPr>
        <p:spPr>
          <a:xfrm>
            <a:off x="3708060" y="2954119"/>
            <a:ext cx="1160141" cy="47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713461" y="2475988"/>
            <a:ext cx="115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 </a:t>
            </a:r>
            <a:r>
              <a:rPr lang="kk-KZ" sz="1200" b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Қадам</a:t>
            </a:r>
            <a:r>
              <a:rPr lang="kk-KZ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Есеп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599944" y="4865873"/>
            <a:ext cx="3832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</a:t>
            </a:r>
            <a:r>
              <a:rPr lang="ru-RU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Қадам</a:t>
            </a:r>
            <a:r>
              <a:rPr lang="ru-RU" sz="1200" b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кедендік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тазартуды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жүзеге асырады</a:t>
            </a:r>
            <a:endParaRPr 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6011" y="1466442"/>
            <a:ext cx="88405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Мемлекеттік кірістер органы ҚР ҰБ –нен КЕН берілгені жайлы ақпарат алғаннан кейін ғана тауарды кедендік тазартуды жүзеге асырады</a:t>
            </a:r>
            <a:endParaRPr lang="ru-RU" sz="1400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1075869" y="5306866"/>
            <a:ext cx="6192688" cy="1246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90209" y="5818512"/>
            <a:ext cx="874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Импорттаушы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Банкке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тауарларды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әкелу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туралы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өтініштің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көшірмесін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тауарлар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импортталған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күннен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кейін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90 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күнтізбелік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күннен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кешіктірмей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ұсынады</a:t>
            </a:r>
            <a:r>
              <a:rPr lang="ru-RU" sz="1200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Экспорттаушы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Банкке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тауарларды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әкелу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туралы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өтініштің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көшірмесін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тауарлар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экспортталған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күннен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кейін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180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күнтізбелік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күннен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кешіктірмей</a:t>
            </a:r>
            <a:r>
              <a:rPr lang="ru-RU" sz="1200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ұсынады</a:t>
            </a:r>
            <a:r>
              <a:rPr lang="ru-RU" sz="1100" dirty="0" smtClean="0">
                <a:solidFill>
                  <a:srgbClr val="002060"/>
                </a:solidFill>
              </a:rPr>
              <a:t>.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20198465" flipV="1">
            <a:off x="757297" y="3446260"/>
            <a:ext cx="1299565" cy="52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 rot="20141904">
            <a:off x="316922" y="2852159"/>
            <a:ext cx="1846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  <a:r>
              <a:rPr lang="ru-RU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Қадам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КЕН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алу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үшін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algn="ctr"/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endParaRPr 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1512664">
            <a:off x="6947604" y="2854518"/>
            <a:ext cx="1555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 </a:t>
            </a:r>
            <a:r>
              <a:rPr lang="ru-RU" sz="1200" b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Қадам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Ақпаратты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МКО-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жолдайды</a:t>
            </a:r>
            <a:endParaRPr 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 rot="1494173" flipV="1">
            <a:off x="6795051" y="3476549"/>
            <a:ext cx="1299565" cy="52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3612601" y="3733429"/>
            <a:ext cx="12991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 </a:t>
            </a:r>
          </a:p>
          <a:p>
            <a:r>
              <a:rPr lang="kk-KZ" sz="2800" b="1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  КҮН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kk-KZ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3549599" y="864377"/>
            <a:ext cx="2016224" cy="3635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Тауарды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жеткізу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695" y="1960867"/>
            <a:ext cx="4896545" cy="3312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Эквивалентте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10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$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дейінгі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52718" y="1953560"/>
            <a:ext cx="3848424" cy="3233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Эквивалентте</a:t>
            </a:r>
            <a:r>
              <a:rPr lang="kk-KZ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 </a:t>
            </a:r>
            <a:r>
              <a:rPr lang="en-US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жоғары келісімшарт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28075844"/>
              </p:ext>
            </p:extLst>
          </p:nvPr>
        </p:nvGraphicFramePr>
        <p:xfrm>
          <a:off x="92696" y="2323790"/>
          <a:ext cx="4896545" cy="182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299956649"/>
              </p:ext>
            </p:extLst>
          </p:nvPr>
        </p:nvGraphicFramePr>
        <p:xfrm>
          <a:off x="5283349" y="2370504"/>
          <a:ext cx="3721168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508291" y="4234862"/>
            <a:ext cx="2127417" cy="3932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Қызметтер көрсету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4246" y="4743488"/>
            <a:ext cx="4844993" cy="3416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Эквивалентте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10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$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дейінгі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52718" y="4743488"/>
            <a:ext cx="3848424" cy="3416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Эквивалентте </a:t>
            </a:r>
            <a:r>
              <a:rPr lang="ru-RU" sz="16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 </a:t>
            </a:r>
            <a:r>
              <a:rPr lang="en-US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 </a:t>
            </a:r>
            <a:r>
              <a:rPr lang="ru-RU" sz="16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жоғары келісімшарт</a:t>
            </a:r>
            <a:endParaRPr lang="ru-RU" sz="16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360482810"/>
              </p:ext>
            </p:extLst>
          </p:nvPr>
        </p:nvGraphicFramePr>
        <p:xfrm>
          <a:off x="144246" y="5201816"/>
          <a:ext cx="4896545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1139168952"/>
              </p:ext>
            </p:extLst>
          </p:nvPr>
        </p:nvGraphicFramePr>
        <p:xfrm>
          <a:off x="5252718" y="5301208"/>
          <a:ext cx="3736503" cy="139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0848" y="1267580"/>
            <a:ext cx="8953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Клиент,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егер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төлем/ақша аударымы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сомасы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эквивалентте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10 000 </a:t>
            </a:r>
            <a:r>
              <a:rPr lang="en-US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 аз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болса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келісімшартты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(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құжаттарды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ұсынусыз тауар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немесе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қызмет үшін төлемді жүзеге асыра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алады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</a:p>
          <a:p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Егер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аударым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сомасы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эквивалентте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10 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000 </a:t>
            </a:r>
            <a:r>
              <a:rPr lang="en-US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$</a:t>
            </a:r>
            <a:r>
              <a:rPr lang="ru-RU" sz="12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асатын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болса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онда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құжаттарды ұсыну міндетті</a:t>
            </a:r>
            <a:r>
              <a:rPr 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02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389282" y="933212"/>
            <a:ext cx="2365434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Қаржы заемдары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6640" y="2362865"/>
            <a:ext cx="3960440" cy="3782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резидентінің қарыз ұсынуы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11724" y="2340447"/>
            <a:ext cx="3908748" cy="3782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резидентінің қарыз алуы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977971608"/>
              </p:ext>
            </p:extLst>
          </p:nvPr>
        </p:nvGraphicFramePr>
        <p:xfrm>
          <a:off x="0" y="5119821"/>
          <a:ext cx="439248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586921283"/>
              </p:ext>
            </p:extLst>
          </p:nvPr>
        </p:nvGraphicFramePr>
        <p:xfrm>
          <a:off x="4961190" y="5245835"/>
          <a:ext cx="3643258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740972"/>
              </p:ext>
            </p:extLst>
          </p:nvPr>
        </p:nvGraphicFramePr>
        <p:xfrm>
          <a:off x="-725441" y="2889072"/>
          <a:ext cx="5904656" cy="2172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2771800" y="5911909"/>
            <a:ext cx="360040" cy="32540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092280" y="5785895"/>
            <a:ext cx="360040" cy="2520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245651131"/>
              </p:ext>
            </p:extLst>
          </p:nvPr>
        </p:nvGraphicFramePr>
        <p:xfrm>
          <a:off x="3389282" y="2830889"/>
          <a:ext cx="6799342" cy="2172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5137" y="1367915"/>
            <a:ext cx="8953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Қарыз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шарттарын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жасаған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кезде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мына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шарттарды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ескеру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қажет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қарыз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сомасы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қарызды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ұсыну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/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алу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мерзімі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: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Түсім 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– 500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эквиваленттен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180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күнтізбелік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күннен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жоғары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ұсыну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мерзімінен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асу;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Жылыстау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–100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эквиваленттен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180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күнтізбелік күннен жоғары мерзімнен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асу,</a:t>
            </a:r>
          </a:p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онда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 асыру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алдында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ҚР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ҰБ-ға тіркеу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куәлігін алу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 Банкке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ұсыну қажет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Егер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шарттардың бірі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сақталмаса, онда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қаржылық қарыз тіркеуге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жатпайды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477591" y="936066"/>
            <a:ext cx="2160240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Жарғылық 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капитал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2132856"/>
            <a:ext cx="3888432" cy="522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резидентінің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резидент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емесінің жарғылық капиталына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қатысуы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44956" y="2132856"/>
            <a:ext cx="3931290" cy="522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резидент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емесінің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резидентінің жарғылық капиталына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қатысуы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98688846"/>
              </p:ext>
            </p:extLst>
          </p:nvPr>
        </p:nvGraphicFramePr>
        <p:xfrm>
          <a:off x="179512" y="2659653"/>
          <a:ext cx="3888432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4178321949"/>
              </p:ext>
            </p:extLst>
          </p:nvPr>
        </p:nvGraphicFramePr>
        <p:xfrm>
          <a:off x="-1260648" y="4077990"/>
          <a:ext cx="6696744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871720588"/>
              </p:ext>
            </p:extLst>
          </p:nvPr>
        </p:nvGraphicFramePr>
        <p:xfrm>
          <a:off x="4961190" y="2625169"/>
          <a:ext cx="3898823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421479070"/>
              </p:ext>
            </p:extLst>
          </p:nvPr>
        </p:nvGraphicFramePr>
        <p:xfrm>
          <a:off x="4067944" y="4149080"/>
          <a:ext cx="576064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04637" y="6309320"/>
            <a:ext cx="87878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*ҚР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резиденті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тіркеу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куәлігін 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ҚР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ҰБ-нен операцияларды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орындар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алдында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000" b="1" i="1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және </a:t>
            </a:r>
            <a:r>
              <a:rPr lang="ru-RU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10%</a:t>
            </a:r>
            <a:r>
              <a:rPr lang="kk-KZ" sz="1000" b="1" i="1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және одан артық дауыс беретін акцияларды сатып алған жағдайда алуға тиіс</a:t>
            </a:r>
            <a:endParaRPr lang="ru-RU" sz="1000" b="1" i="1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3528" y="1468213"/>
            <a:ext cx="8953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ҚР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резидентінің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қатысуымен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ҚР резидент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емесінің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жарғылық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капиталын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қалыптастыруда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жарғылық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капиталдың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қалыптасу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сомасын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сондай-ақ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дауыс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беретін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акциялардың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пайызын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ескеру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қажет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059832" y="908720"/>
            <a:ext cx="3024336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Тіркеу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режимі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3570485713"/>
              </p:ext>
            </p:extLst>
          </p:nvPr>
        </p:nvGraphicFramePr>
        <p:xfrm>
          <a:off x="894672" y="2755839"/>
          <a:ext cx="7354655" cy="3992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23527" y="1408165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Тіркеу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режиміне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мына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жатады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коммерциялық кредиттер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(КЕН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жатпайды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),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қаржы заемдары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сондай-ақ капиталдың қозғалысы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Түсім 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– 500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эквиваленттен асу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Жылыстау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– 100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эквиваленттен асу.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Тіркеу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куәлігін операцияларды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 асырар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алдында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ҚР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ҰБ-дан алу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және Банкке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ұсыну қажет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Жоғарыда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аталған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шектік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шектеулерден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аспаған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жағдайда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тіркеуді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асырусыз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асырылады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2173517" y="411848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endParaRPr lang="ru-RU" altLang="ru-RU" sz="1400" dirty="0"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7231" y="625069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ҚР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резиденттері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мен ҚР резидент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еместері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арасындағы туынды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қаржы құралдарымен операциялар</a:t>
            </a:r>
            <a:r>
              <a:rPr lang="kk-KZ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100 </a:t>
            </a:r>
            <a:r>
              <a:rPr lang="en-US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000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en-US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$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асады</a:t>
            </a:r>
            <a:endParaRPr lang="ru-RU" alt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Заңды тұлға-резиденттер сомасына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қарамастан шетелдік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банкте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банктік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(соның ішінде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жинақтаушы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)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шотты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ашу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туралы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altLang="ru-RU" sz="1200" dirty="0" err="1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хабарлайды</a:t>
            </a:r>
            <a:r>
              <a:rPr lang="ru-RU" altLang="ru-RU" sz="1200" dirty="0" smtClean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endParaRPr lang="ru-RU" altLang="ru-RU" sz="1200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59832" y="966952"/>
            <a:ext cx="3024336" cy="422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Хабарлау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режимі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1272244181"/>
              </p:ext>
            </p:extLst>
          </p:nvPr>
        </p:nvGraphicFramePr>
        <p:xfrm>
          <a:off x="894671" y="2353518"/>
          <a:ext cx="7354655" cy="386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66676" y="1372751"/>
            <a:ext cx="84106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Хабарлау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режиміне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капиталдың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қозғалысымен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байланысты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жатады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Түсім 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– 500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эквиваленттен асу.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Жылыстау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үшін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– 100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000 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$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эквиваленттен асу.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ҚР ҰБ-да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Хабарлау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туралы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куәлік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алу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қажет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Жоғарыда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аталған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шектік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шектеулерден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аспаған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жағдайда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операциялар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хабарлау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режимінсіз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жүзеге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асырылады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0" y="115888"/>
            <a:ext cx="9144000" cy="715962"/>
            <a:chOff x="0" y="269875"/>
            <a:chExt cx="9144000" cy="715963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0" y="269875"/>
              <a:ext cx="9144000" cy="715963"/>
              <a:chOff x="0" y="269875"/>
              <a:chExt cx="9144000" cy="715963"/>
            </a:xfrm>
          </p:grpSpPr>
          <p:pic>
            <p:nvPicPr>
              <p:cNvPr id="8" name="Рисунок 1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69875"/>
                <a:ext cx="9144000" cy="71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32" t="8598" r="6532" b="4485"/>
              <a:stretch>
                <a:fillRect/>
              </a:stretch>
            </p:blipFill>
            <p:spPr bwMode="auto">
              <a:xfrm>
                <a:off x="4203699" y="272553"/>
                <a:ext cx="708025" cy="7058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29070" y="484981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1190" y="476672"/>
                <a:ext cx="196215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>
              <a:off x="2226887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BANKI»</a:t>
              </a:r>
              <a:endParaRPr lang="en-US" altLang="ru-RU" sz="12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АКЦИОНЕРЛ</a:t>
              </a:r>
              <a:r>
                <a:rPr lang="en-US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I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К ҚОҒАМЫ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4961190" y="433102"/>
              <a:ext cx="1951062" cy="384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7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АКЦИОНЕРНОЕ </a:t>
              </a:r>
              <a:r>
                <a:rPr lang="ru-RU" altLang="ru-RU" sz="7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ОБЩЕСТВО</a:t>
              </a:r>
              <a:endParaRPr lang="en-US" altLang="ru-RU" sz="700" dirty="0" smtClean="0">
                <a:solidFill>
                  <a:srgbClr val="00497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200" dirty="0" smtClean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«QAZAQ </a:t>
              </a:r>
              <a:r>
                <a:rPr lang="ru-RU" altLang="ru-RU" sz="1200" dirty="0">
                  <a:solidFill>
                    <a:srgbClr val="004970"/>
                  </a:solidFill>
                  <a:latin typeface="Roboto Condensed" pitchFamily="2" charset="0"/>
                  <a:ea typeface="Roboto Condensed" pitchFamily="2" charset="0"/>
                  <a:cs typeface="Roboto Condensed" pitchFamily="2" charset="0"/>
                </a:rPr>
                <a:t>BANKI»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96264" y="906747"/>
            <a:ext cx="8151472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Жаңа тіркеу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куәлігін немесе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хабарлау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туралы</a:t>
            </a:r>
            <a:r>
              <a:rPr lang="ru-RU" sz="1600" b="1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куәлікті алу</a:t>
            </a:r>
            <a:endParaRPr lang="ru-RU" sz="16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3680600" y="3463794"/>
            <a:ext cx="1800225" cy="146843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rgbClr val="002060"/>
                </a:solidFill>
                <a:latin typeface="Roboto Condensed" pitchFamily="2" charset="0"/>
                <a:cs typeface="Roboto Condensed" pitchFamily="2" charset="0"/>
              </a:rPr>
              <a:t>Бұрын берілген</a:t>
            </a:r>
            <a:r>
              <a:rPr lang="ru-RU" altLang="ru-RU" sz="1200" b="1" dirty="0" smtClean="0">
                <a:solidFill>
                  <a:srgbClr val="002060"/>
                </a:solidFill>
                <a:latin typeface="Roboto Condensed" pitchFamily="2" charset="0"/>
                <a:cs typeface="Roboto Condensed" pitchFamily="2" charset="0"/>
              </a:rPr>
              <a:t> ТК </a:t>
            </a:r>
            <a:r>
              <a:rPr lang="ru-RU" altLang="ru-RU" sz="1200" b="1" dirty="0" err="1" smtClean="0">
                <a:solidFill>
                  <a:srgbClr val="002060"/>
                </a:solidFill>
                <a:latin typeface="Roboto Condensed" pitchFamily="2" charset="0"/>
                <a:cs typeface="Roboto Condensed" pitchFamily="2" charset="0"/>
              </a:rPr>
              <a:t>және </a:t>
            </a:r>
            <a:r>
              <a:rPr lang="ru-RU" altLang="ru-RU" sz="1200" b="1" dirty="0" smtClean="0">
                <a:solidFill>
                  <a:srgbClr val="002060"/>
                </a:solidFill>
                <a:latin typeface="Roboto Condensed" pitchFamily="2" charset="0"/>
                <a:cs typeface="Roboto Condensed" pitchFamily="2" charset="0"/>
              </a:rPr>
              <a:t>ХК </a:t>
            </a:r>
            <a:r>
              <a:rPr lang="ru-RU" altLang="ru-RU" sz="1200" b="1" dirty="0" err="1" smtClean="0">
                <a:solidFill>
                  <a:srgbClr val="002060"/>
                </a:solidFill>
                <a:latin typeface="Roboto Condensed" pitchFamily="2" charset="0"/>
                <a:cs typeface="Roboto Condensed" pitchFamily="2" charset="0"/>
              </a:rPr>
              <a:t>көрсетілген мәліметтерді өзгерту</a:t>
            </a:r>
            <a:endParaRPr lang="ru-RU" altLang="ru-RU" sz="1200" b="1" dirty="0">
              <a:solidFill>
                <a:srgbClr val="002060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2" name="Блок-схема: узел 21"/>
          <p:cNvSpPr/>
          <p:nvPr/>
        </p:nvSpPr>
        <p:spPr>
          <a:xfrm>
            <a:off x="3925705" y="1894587"/>
            <a:ext cx="1294367" cy="850439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Шарттың мәні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6086072" y="2108636"/>
            <a:ext cx="1625600" cy="1234597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ҚР резидент </a:t>
            </a:r>
            <a:r>
              <a:rPr lang="ru-RU" altLang="ru-RU" sz="1200" b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емесінің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басқа елге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орын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ауыстыруы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5" name="Блок-схема: узел 24"/>
          <p:cNvSpPr/>
          <p:nvPr/>
        </p:nvSpPr>
        <p:spPr>
          <a:xfrm>
            <a:off x="6686883" y="3707176"/>
            <a:ext cx="1413509" cy="1182562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Валюталық шарт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қатысушылары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5884544" y="5251511"/>
            <a:ext cx="1567776" cy="1184937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ҚР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резидентінің басқа облысқа орын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ауыстыруы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7" name="Блок-схема: узел 26"/>
          <p:cNvSpPr/>
          <p:nvPr/>
        </p:nvSpPr>
        <p:spPr>
          <a:xfrm>
            <a:off x="3865292" y="5802810"/>
            <a:ext cx="1483083" cy="907926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Шарт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валюталары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8" name="Блок-схема: узел 27"/>
          <p:cNvSpPr/>
          <p:nvPr/>
        </p:nvSpPr>
        <p:spPr>
          <a:xfrm>
            <a:off x="1922464" y="5240445"/>
            <a:ext cx="1287681" cy="101632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Шарт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сомалары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29" name="Блок-схема: узел 28"/>
          <p:cNvSpPr/>
          <p:nvPr/>
        </p:nvSpPr>
        <p:spPr>
          <a:xfrm>
            <a:off x="919289" y="3713606"/>
            <a:ext cx="1625600" cy="1323975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Валюталық шарт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қатысушыларының сәйкестендіру деректері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30" name="Блок-схема: узел 29"/>
          <p:cNvSpPr/>
          <p:nvPr/>
        </p:nvSpPr>
        <p:spPr>
          <a:xfrm>
            <a:off x="1652184" y="2266277"/>
            <a:ext cx="1316289" cy="1052075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Шарттың әрекет ету</a:t>
            </a:r>
            <a:r>
              <a:rPr lang="ru-RU" altLang="ru-RU" sz="1200" b="1" dirty="0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 </a:t>
            </a:r>
            <a:r>
              <a:rPr lang="ru-RU" altLang="ru-RU" sz="1200" b="1" dirty="0" err="1" smtClean="0">
                <a:solidFill>
                  <a:schemeClr val="bg1"/>
                </a:solidFill>
                <a:latin typeface="Roboto Condensed" pitchFamily="2" charset="0"/>
                <a:cs typeface="Roboto Condensed" pitchFamily="2" charset="0"/>
              </a:rPr>
              <a:t>мерзімі</a:t>
            </a:r>
            <a:endParaRPr lang="ru-RU" altLang="ru-RU" sz="1200" b="1" dirty="0">
              <a:solidFill>
                <a:schemeClr val="bg1"/>
              </a:solidFill>
              <a:latin typeface="Roboto Condensed" pitchFamily="2" charset="0"/>
              <a:cs typeface="Roboto Condensed" pitchFamily="2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2399980">
            <a:off x="2986017" y="3295086"/>
            <a:ext cx="600967" cy="9629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 rot="5400000">
            <a:off x="4389952" y="3032702"/>
            <a:ext cx="433764" cy="194032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8214204">
            <a:off x="5416960" y="3367194"/>
            <a:ext cx="600967" cy="127716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10800000">
            <a:off x="5685531" y="4115795"/>
            <a:ext cx="600967" cy="125548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13185838">
            <a:off x="5372052" y="4894343"/>
            <a:ext cx="600967" cy="102466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16200000">
            <a:off x="4389952" y="5157448"/>
            <a:ext cx="433764" cy="194032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rot="19293151">
            <a:off x="3262131" y="4936652"/>
            <a:ext cx="600967" cy="1311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2745081" y="4166396"/>
            <a:ext cx="600967" cy="11616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98526" y="1403590"/>
            <a:ext cx="84106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Жаңа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ТК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немесе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ХК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төменде көрсетілген себептермен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алуға жатады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8789</TotalTime>
  <Words>1412</Words>
  <Application>Microsoft Office PowerPoint</Application>
  <PresentationFormat>Экран (4:3)</PresentationFormat>
  <Paragraphs>233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Roboto Condensed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Черемисин Дмитрий</dc:creator>
  <cp:lastModifiedBy>Ким Елена</cp:lastModifiedBy>
  <cp:revision>445</cp:revision>
  <dcterms:created xsi:type="dcterms:W3CDTF">2015-02-03T03:55:38Z</dcterms:created>
  <dcterms:modified xsi:type="dcterms:W3CDTF">2017-05-02T09:51:14Z</dcterms:modified>
</cp:coreProperties>
</file>